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dp" ContentType="image/vnd.ms-photo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91" r:id="rId3"/>
    <p:sldMasterId id="2147483721" r:id="rId4"/>
    <p:sldMasterId id="2147483751" r:id="rId5"/>
    <p:sldMasterId id="2147483781" r:id="rId6"/>
  </p:sldMasterIdLst>
  <p:notesMasterIdLst>
    <p:notesMasterId r:id="rId8"/>
  </p:notesMasterIdLst>
  <p:handoutMasterIdLst>
    <p:handoutMasterId r:id="rId39"/>
  </p:handoutMasterIdLst>
  <p:sldIdLst>
    <p:sldId id="430" r:id="rId7"/>
    <p:sldId id="458" r:id="rId9"/>
    <p:sldId id="433" r:id="rId10"/>
    <p:sldId id="434" r:id="rId11"/>
    <p:sldId id="459" r:id="rId12"/>
    <p:sldId id="437" r:id="rId13"/>
    <p:sldId id="460" r:id="rId14"/>
    <p:sldId id="435" r:id="rId15"/>
    <p:sldId id="461" r:id="rId16"/>
    <p:sldId id="374" r:id="rId17"/>
    <p:sldId id="440" r:id="rId18"/>
    <p:sldId id="465" r:id="rId19"/>
    <p:sldId id="466" r:id="rId20"/>
    <p:sldId id="467" r:id="rId21"/>
    <p:sldId id="468" r:id="rId22"/>
    <p:sldId id="509" r:id="rId23"/>
    <p:sldId id="462" r:id="rId24"/>
    <p:sldId id="439" r:id="rId25"/>
    <p:sldId id="487" r:id="rId26"/>
    <p:sldId id="470" r:id="rId27"/>
    <p:sldId id="463" r:id="rId28"/>
    <p:sldId id="441" r:id="rId29"/>
    <p:sldId id="471" r:id="rId30"/>
    <p:sldId id="472" r:id="rId31"/>
    <p:sldId id="464" r:id="rId32"/>
    <p:sldId id="474" r:id="rId33"/>
    <p:sldId id="488" r:id="rId34"/>
    <p:sldId id="386" r:id="rId35"/>
    <p:sldId id="523" r:id="rId36"/>
    <p:sldId id="524" r:id="rId37"/>
    <p:sldId id="455" r:id="rId38"/>
  </p:sldIdLst>
  <p:sldSz cx="12192000" cy="6858000"/>
  <p:notesSz cx="6858000" cy="9144000"/>
  <p:custDataLst>
    <p:tags r:id="rId4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20000"/>
    <a:srgbClr val="A43D3A"/>
    <a:srgbClr val="F57E1B"/>
    <a:srgbClr val="F8A662"/>
    <a:srgbClr val="BF651B"/>
    <a:srgbClr val="D14D29"/>
    <a:srgbClr val="32AC95"/>
    <a:srgbClr val="A54E07"/>
    <a:srgbClr val="292929"/>
    <a:srgbClr val="EEEE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476" autoAdjust="0"/>
    <p:restoredTop sz="97450" autoAdjust="0"/>
  </p:normalViewPr>
  <p:slideViewPr>
    <p:cSldViewPr>
      <p:cViewPr varScale="1">
        <p:scale>
          <a:sx n="61" d="100"/>
          <a:sy n="61" d="100"/>
        </p:scale>
        <p:origin x="936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67" d="100"/>
          <a:sy n="67" d="100"/>
        </p:scale>
        <p:origin x="-2880" y="-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2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3" Type="http://schemas.openxmlformats.org/officeDocument/2006/relationships/tags" Target="tags/tag1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Master" Target="slideMasters/slideMaster3.xml"/><Relationship Id="rId39" Type="http://schemas.openxmlformats.org/officeDocument/2006/relationships/handoutMaster" Target="handoutMasters/handoutMaster1.xml"/><Relationship Id="rId38" Type="http://schemas.openxmlformats.org/officeDocument/2006/relationships/slide" Target="slides/slide31.xml"/><Relationship Id="rId37" Type="http://schemas.openxmlformats.org/officeDocument/2006/relationships/slide" Target="slides/slide30.xml"/><Relationship Id="rId36" Type="http://schemas.openxmlformats.org/officeDocument/2006/relationships/slide" Target="slides/slide29.xml"/><Relationship Id="rId35" Type="http://schemas.openxmlformats.org/officeDocument/2006/relationships/slide" Target="slides/slide28.xml"/><Relationship Id="rId34" Type="http://schemas.openxmlformats.org/officeDocument/2006/relationships/slide" Target="slides/slide27.xml"/><Relationship Id="rId33" Type="http://schemas.openxmlformats.org/officeDocument/2006/relationships/slide" Target="slides/slide26.xml"/><Relationship Id="rId32" Type="http://schemas.openxmlformats.org/officeDocument/2006/relationships/slide" Target="slides/slide25.xml"/><Relationship Id="rId31" Type="http://schemas.openxmlformats.org/officeDocument/2006/relationships/slide" Target="slides/slide24.xml"/><Relationship Id="rId30" Type="http://schemas.openxmlformats.org/officeDocument/2006/relationships/slide" Target="slides/slide23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2.xml"/><Relationship Id="rId28" Type="http://schemas.openxmlformats.org/officeDocument/2006/relationships/slide" Target="slides/slide21.xml"/><Relationship Id="rId27" Type="http://schemas.openxmlformats.org/officeDocument/2006/relationships/slide" Target="slides/slide20.xml"/><Relationship Id="rId26" Type="http://schemas.openxmlformats.org/officeDocument/2006/relationships/slide" Target="slides/slide19.xml"/><Relationship Id="rId25" Type="http://schemas.openxmlformats.org/officeDocument/2006/relationships/slide" Target="slides/slide18.xml"/><Relationship Id="rId24" Type="http://schemas.openxmlformats.org/officeDocument/2006/relationships/slide" Target="slides/slide17.xml"/><Relationship Id="rId23" Type="http://schemas.openxmlformats.org/officeDocument/2006/relationships/slide" Target="slides/slide16.xml"/><Relationship Id="rId22" Type="http://schemas.openxmlformats.org/officeDocument/2006/relationships/slide" Target="slides/slide15.xml"/><Relationship Id="rId21" Type="http://schemas.openxmlformats.org/officeDocument/2006/relationships/slide" Target="slides/slide14.xml"/><Relationship Id="rId20" Type="http://schemas.openxmlformats.org/officeDocument/2006/relationships/slide" Target="slides/slide13.xml"/><Relationship Id="rId2" Type="http://schemas.openxmlformats.org/officeDocument/2006/relationships/theme" Target="theme/theme1.xml"/><Relationship Id="rId19" Type="http://schemas.openxmlformats.org/officeDocument/2006/relationships/slide" Target="slides/slide12.xml"/><Relationship Id="rId18" Type="http://schemas.openxmlformats.org/officeDocument/2006/relationships/slide" Target="slides/slide11.xml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15" Type="http://schemas.openxmlformats.org/officeDocument/2006/relationships/slide" Target="slides/slide8.xml"/><Relationship Id="rId14" Type="http://schemas.openxmlformats.org/officeDocument/2006/relationships/slide" Target="slides/slide7.xml"/><Relationship Id="rId13" Type="http://schemas.openxmlformats.org/officeDocument/2006/relationships/slide" Target="slides/slide6.xml"/><Relationship Id="rId12" Type="http://schemas.openxmlformats.org/officeDocument/2006/relationships/slide" Target="slides/slide5.xml"/><Relationship Id="rId11" Type="http://schemas.openxmlformats.org/officeDocument/2006/relationships/slide" Target="slides/slide4.xml"/><Relationship Id="rId10" Type="http://schemas.openxmlformats.org/officeDocument/2006/relationships/slide" Target="slides/slide3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FD130D-AAC8-44A9-A3BE-2E1BA6D7C0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160B8F-FD91-447F-B347-C28456E5899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2972F9-58EA-40AC-93EB-2F165E6D99A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04664" y="683568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203152-9403-460D-AF64-A1ED637F6C0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04813" y="684213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203152-9403-460D-AF64-A1ED637F6C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04813" y="684213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203152-9403-460D-AF64-A1ED637F6C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04813" y="684213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203152-9403-460D-AF64-A1ED637F6C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04813" y="684213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203152-9403-460D-AF64-A1ED637F6C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04813" y="684213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203152-9403-460D-AF64-A1ED637F6C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04813" y="684213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203152-9403-460D-AF64-A1ED637F6C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04813" y="684213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203152-9403-460D-AF64-A1ED637F6C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04813" y="684213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203152-9403-460D-AF64-A1ED637F6C0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04813" y="684213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203152-9403-460D-AF64-A1ED637F6C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04813" y="684213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203152-9403-460D-AF64-A1ED637F6C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04813" y="684213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203152-9403-460D-AF64-A1ED637F6C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04813" y="684213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203152-9403-460D-AF64-A1ED637F6C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04813" y="684213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203152-9403-460D-AF64-A1ED637F6C0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04813" y="684213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203152-9403-460D-AF64-A1ED637F6C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04813" y="684213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203152-9403-460D-AF64-A1ED637F6C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04813" y="684213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203152-9403-460D-AF64-A1ED637F6C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04813" y="684213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203152-9403-460D-AF64-A1ED637F6C0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04813" y="684213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203152-9403-460D-AF64-A1ED637F6C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04813" y="684213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203152-9403-460D-AF64-A1ED637F6C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04813" y="684213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203152-9403-460D-AF64-A1ED637F6C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04813" y="684213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203152-9403-460D-AF64-A1ED637F6C0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04813" y="684213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203152-9403-460D-AF64-A1ED637F6C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04813" y="684213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203152-9403-460D-AF64-A1ED637F6C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04813" y="684213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203152-9403-460D-AF64-A1ED637F6C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04813" y="684213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203152-9403-460D-AF64-A1ED637F6C0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04813" y="684213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203152-9403-460D-AF64-A1ED637F6C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04813" y="684213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203152-9403-460D-AF64-A1ED637F6C0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04813" y="684213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203152-9403-460D-AF64-A1ED637F6C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04813" y="684213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203152-9403-460D-AF64-A1ED637F6C0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04813" y="684213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203152-9403-460D-AF64-A1ED637F6C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9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教学反思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one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教学分析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教学分析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教学设计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教学设计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教学过程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教学过程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教学反思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教学反思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教学反思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教学分析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教学设计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教学过程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教学过程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教学反思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 userDrawn="1"/>
        </p:nvSpPr>
        <p:spPr>
          <a:xfrm>
            <a:off x="1623546" y="0"/>
            <a:ext cx="8944909" cy="3752816"/>
          </a:xfrm>
          <a:custGeom>
            <a:avLst/>
            <a:gdLst/>
            <a:ahLst/>
            <a:cxnLst/>
            <a:rect l="l" t="t" r="r" b="b"/>
            <a:pathLst>
              <a:path w="8949568" h="4020830">
                <a:moveTo>
                  <a:pt x="0" y="0"/>
                </a:moveTo>
                <a:lnTo>
                  <a:pt x="8949568" y="0"/>
                </a:lnTo>
                <a:cubicBezTo>
                  <a:pt x="8710550" y="2260057"/>
                  <a:pt x="6798293" y="4020830"/>
                  <a:pt x="4474784" y="4020830"/>
                </a:cubicBezTo>
                <a:cubicBezTo>
                  <a:pt x="2151275" y="4020830"/>
                  <a:pt x="239018" y="2260057"/>
                  <a:pt x="0" y="0"/>
                </a:cubicBezTo>
                <a:close/>
              </a:path>
            </a:pathLst>
          </a:custGeom>
          <a:blipFill dpi="0" rotWithShape="1">
            <a:blip r:embed="rId2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" name="TextBox 3"/>
          <p:cNvSpPr txBox="1"/>
          <p:nvPr userDrawn="1"/>
        </p:nvSpPr>
        <p:spPr>
          <a:xfrm>
            <a:off x="1993681" y="3861048"/>
            <a:ext cx="8204639" cy="923330"/>
          </a:xfrm>
          <a:prstGeom prst="rect">
            <a:avLst/>
          </a:prstGeom>
          <a:noFill/>
        </p:spPr>
        <p:txBody>
          <a:bodyPr wrap="square" rtlCol="0" anchor="ctr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zh-CN"/>
            </a:defPPr>
            <a:lvl1pPr lvl="0">
              <a:defRPr sz="8000" spc="50">
                <a:ln w="11430"/>
                <a:solidFill>
                  <a:srgbClr val="CD1F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itchFamily="34" charset="-122"/>
                <a:ea typeface="华康俪金黑W8(P)" pitchFamily="34" charset="-122"/>
                <a:cs typeface="经典繁仿黑" pitchFamily="49" charset="-122"/>
              </a:defRPr>
            </a:lvl1pPr>
          </a:lstStyle>
          <a:p>
            <a:pPr algn="ctr"/>
            <a:r>
              <a:rPr lang="zh-CN" altLang="en-US" sz="5400" dirty="0">
                <a:solidFill>
                  <a:prstClr val="black">
                    <a:lumMod val="65000"/>
                    <a:lumOff val="35000"/>
                  </a:prstClr>
                </a:solidFill>
              </a:rPr>
              <a:t>感谢收看 请多指点</a:t>
            </a:r>
            <a:endParaRPr lang="zh-CN" altLang="en-US" sz="5400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pic>
        <p:nvPicPr>
          <p:cNvPr id="36" name="Picture 6" descr="C:\Documents and Settings\tdz\桌面\未标题-2.png"/>
          <p:cNvPicPr>
            <a:picLocks noChangeAspect="1" noChangeArrowheads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728560" y="5085184"/>
            <a:ext cx="349230" cy="3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Text Box 54"/>
          <p:cNvSpPr txBox="1">
            <a:spLocks noChangeArrowheads="1"/>
          </p:cNvSpPr>
          <p:nvPr userDrawn="1"/>
        </p:nvSpPr>
        <p:spPr bwMode="auto">
          <a:xfrm>
            <a:off x="5193249" y="5107567"/>
            <a:ext cx="3567253" cy="35123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17" tIns="45708" rIns="91417" bIns="45708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0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11020228@qq.com</a:t>
            </a:r>
            <a:endParaRPr lang="en-US" altLang="zh-CN" sz="20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TextBox 10"/>
          <p:cNvSpPr>
            <a:spLocks noChangeArrowheads="1"/>
          </p:cNvSpPr>
          <p:nvPr userDrawn="1"/>
        </p:nvSpPr>
        <p:spPr bwMode="auto">
          <a:xfrm>
            <a:off x="5193249" y="6188159"/>
            <a:ext cx="3567253" cy="399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http://weibo.com/teliss</a:t>
            </a:r>
            <a:endParaRPr lang="en-US" sz="20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39" name="Picture 3" descr="C:\Documents and Settings\tdz\桌面\未标题-2.png"/>
          <p:cNvPicPr>
            <a:picLocks noChangeAspect="1" noChangeArrowheads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4728560" y="6210010"/>
            <a:ext cx="395794" cy="356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3" descr="C:\Users\user\Desktop\未标题-4 拷贝.png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28566" y="5643665"/>
            <a:ext cx="339252" cy="4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Text Box 54"/>
          <p:cNvSpPr txBox="1">
            <a:spLocks noChangeArrowheads="1"/>
          </p:cNvSpPr>
          <p:nvPr userDrawn="1"/>
        </p:nvSpPr>
        <p:spPr bwMode="auto">
          <a:xfrm>
            <a:off x="5193249" y="5647857"/>
            <a:ext cx="3567253" cy="35123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17" tIns="45708" rIns="91417" bIns="45708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0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http://teliss.blog.163.com</a:t>
            </a:r>
            <a:endParaRPr lang="en-US" altLang="zh-CN" sz="20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8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2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2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2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72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22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72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7" grpId="0"/>
      <p:bldP spid="38" grpId="0"/>
      <p:bldP spid="41" grpId="0"/>
    </p:bldLst>
  </p:timing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教学分析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教学分析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教学设计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教学设计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教学过程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教学过程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教学反思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教学反思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one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教学分析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教学分析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教学设计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教学设计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教学过程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教学过程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教学反思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教学分析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教学反思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教学分析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教学设计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教学过程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教学过程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教学反思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 userDrawn="1"/>
        </p:nvSpPr>
        <p:spPr>
          <a:xfrm>
            <a:off x="1623546" y="0"/>
            <a:ext cx="8944909" cy="3752816"/>
          </a:xfrm>
          <a:custGeom>
            <a:avLst/>
            <a:gdLst/>
            <a:ahLst/>
            <a:cxnLst/>
            <a:rect l="l" t="t" r="r" b="b"/>
            <a:pathLst>
              <a:path w="8949568" h="4020830">
                <a:moveTo>
                  <a:pt x="0" y="0"/>
                </a:moveTo>
                <a:lnTo>
                  <a:pt x="8949568" y="0"/>
                </a:lnTo>
                <a:cubicBezTo>
                  <a:pt x="8710550" y="2260057"/>
                  <a:pt x="6798293" y="4020830"/>
                  <a:pt x="4474784" y="4020830"/>
                </a:cubicBezTo>
                <a:cubicBezTo>
                  <a:pt x="2151275" y="4020830"/>
                  <a:pt x="239018" y="2260057"/>
                  <a:pt x="0" y="0"/>
                </a:cubicBezTo>
                <a:close/>
              </a:path>
            </a:pathLst>
          </a:custGeom>
          <a:blipFill dpi="0" rotWithShape="1">
            <a:blip r:embed="rId2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" name="TextBox 3"/>
          <p:cNvSpPr txBox="1"/>
          <p:nvPr userDrawn="1"/>
        </p:nvSpPr>
        <p:spPr>
          <a:xfrm>
            <a:off x="1993681" y="3861048"/>
            <a:ext cx="8204639" cy="923330"/>
          </a:xfrm>
          <a:prstGeom prst="rect">
            <a:avLst/>
          </a:prstGeom>
          <a:noFill/>
        </p:spPr>
        <p:txBody>
          <a:bodyPr wrap="square" rtlCol="0" anchor="ctr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zh-CN"/>
            </a:defPPr>
            <a:lvl1pPr lvl="0">
              <a:defRPr sz="8000" spc="50">
                <a:ln w="11430"/>
                <a:solidFill>
                  <a:srgbClr val="CD1F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itchFamily="34" charset="-122"/>
                <a:ea typeface="华康俪金黑W8(P)" pitchFamily="34" charset="-122"/>
                <a:cs typeface="经典繁仿黑" pitchFamily="49" charset="-122"/>
              </a:defRPr>
            </a:lvl1pPr>
          </a:lstStyle>
          <a:p>
            <a:pPr algn="ctr"/>
            <a:r>
              <a:rPr lang="zh-CN" altLang="en-US" sz="5400" dirty="0">
                <a:solidFill>
                  <a:prstClr val="black">
                    <a:lumMod val="65000"/>
                    <a:lumOff val="35000"/>
                  </a:prstClr>
                </a:solidFill>
              </a:rPr>
              <a:t>感谢收看 请多指点</a:t>
            </a:r>
            <a:endParaRPr lang="zh-CN" altLang="en-US" sz="5400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pic>
        <p:nvPicPr>
          <p:cNvPr id="36" name="Picture 6" descr="C:\Documents and Settings\tdz\桌面\未标题-2.png"/>
          <p:cNvPicPr>
            <a:picLocks noChangeAspect="1" noChangeArrowheads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728560" y="5085184"/>
            <a:ext cx="349230" cy="3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Text Box 54"/>
          <p:cNvSpPr txBox="1">
            <a:spLocks noChangeArrowheads="1"/>
          </p:cNvSpPr>
          <p:nvPr userDrawn="1"/>
        </p:nvSpPr>
        <p:spPr bwMode="auto">
          <a:xfrm>
            <a:off x="5193249" y="5107567"/>
            <a:ext cx="3567253" cy="35123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17" tIns="45708" rIns="91417" bIns="45708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0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11020228@qq.com</a:t>
            </a:r>
            <a:endParaRPr lang="en-US" altLang="zh-CN" sz="20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TextBox 10"/>
          <p:cNvSpPr>
            <a:spLocks noChangeArrowheads="1"/>
          </p:cNvSpPr>
          <p:nvPr userDrawn="1"/>
        </p:nvSpPr>
        <p:spPr bwMode="auto">
          <a:xfrm>
            <a:off x="5193249" y="6188159"/>
            <a:ext cx="3567253" cy="399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http://weibo.com/teliss</a:t>
            </a:r>
            <a:endParaRPr lang="en-US" sz="20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39" name="Picture 3" descr="C:\Documents and Settings\tdz\桌面\未标题-2.png"/>
          <p:cNvPicPr>
            <a:picLocks noChangeAspect="1" noChangeArrowheads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4728560" y="6210010"/>
            <a:ext cx="395794" cy="356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3" descr="C:\Users\user\Desktop\未标题-4 拷贝.png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28566" y="5643665"/>
            <a:ext cx="339252" cy="4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Text Box 54"/>
          <p:cNvSpPr txBox="1">
            <a:spLocks noChangeArrowheads="1"/>
          </p:cNvSpPr>
          <p:nvPr userDrawn="1"/>
        </p:nvSpPr>
        <p:spPr bwMode="auto">
          <a:xfrm>
            <a:off x="5193249" y="5647857"/>
            <a:ext cx="3567253" cy="35123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17" tIns="45708" rIns="91417" bIns="45708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0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http://teliss.blog.163.com</a:t>
            </a:r>
            <a:endParaRPr lang="en-US" altLang="zh-CN" sz="20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8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2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2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2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72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22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72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7" grpId="0"/>
      <p:bldP spid="38" grpId="0"/>
      <p:bldP spid="41" grpId="0"/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教学设计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教学分析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教学分析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教学设计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教学设计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教学过程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教学过程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教学反思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教学反思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教学过程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教学过程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教学反思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one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 userDrawn="1"/>
        </p:nvSpPr>
        <p:spPr>
          <a:xfrm>
            <a:off x="1623546" y="0"/>
            <a:ext cx="8944909" cy="3752816"/>
          </a:xfrm>
          <a:custGeom>
            <a:avLst/>
            <a:gdLst/>
            <a:ahLst/>
            <a:cxnLst/>
            <a:rect l="l" t="t" r="r" b="b"/>
            <a:pathLst>
              <a:path w="8949568" h="4020830">
                <a:moveTo>
                  <a:pt x="0" y="0"/>
                </a:moveTo>
                <a:lnTo>
                  <a:pt x="8949568" y="0"/>
                </a:lnTo>
                <a:cubicBezTo>
                  <a:pt x="8710550" y="2260057"/>
                  <a:pt x="6798293" y="4020830"/>
                  <a:pt x="4474784" y="4020830"/>
                </a:cubicBezTo>
                <a:cubicBezTo>
                  <a:pt x="2151275" y="4020830"/>
                  <a:pt x="239018" y="2260057"/>
                  <a:pt x="0" y="0"/>
                </a:cubicBezTo>
                <a:close/>
              </a:path>
            </a:pathLst>
          </a:custGeom>
          <a:blipFill dpi="0" rotWithShape="1">
            <a:blip r:embed="rId2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" name="TextBox 3"/>
          <p:cNvSpPr txBox="1"/>
          <p:nvPr userDrawn="1"/>
        </p:nvSpPr>
        <p:spPr>
          <a:xfrm>
            <a:off x="1993681" y="3861048"/>
            <a:ext cx="8204639" cy="923330"/>
          </a:xfrm>
          <a:prstGeom prst="rect">
            <a:avLst/>
          </a:prstGeom>
          <a:noFill/>
        </p:spPr>
        <p:txBody>
          <a:bodyPr wrap="square" rtlCol="0" anchor="ctr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zh-CN"/>
            </a:defPPr>
            <a:lvl1pPr lvl="0">
              <a:defRPr sz="8000" spc="50">
                <a:ln w="11430"/>
                <a:solidFill>
                  <a:srgbClr val="CD1F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itchFamily="34" charset="-122"/>
                <a:ea typeface="华康俪金黑W8(P)" pitchFamily="34" charset="-122"/>
                <a:cs typeface="经典繁仿黑" pitchFamily="49" charset="-122"/>
              </a:defRPr>
            </a:lvl1pPr>
          </a:lstStyle>
          <a:p>
            <a:pPr algn="ctr"/>
            <a:r>
              <a:rPr lang="zh-CN" altLang="en-US" sz="5400" dirty="0">
                <a:solidFill>
                  <a:prstClr val="black">
                    <a:lumMod val="65000"/>
                    <a:lumOff val="35000"/>
                  </a:prstClr>
                </a:solidFill>
              </a:rPr>
              <a:t>感谢收看 请多指点</a:t>
            </a:r>
            <a:endParaRPr lang="zh-CN" altLang="en-US" sz="5400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pic>
        <p:nvPicPr>
          <p:cNvPr id="36" name="Picture 6" descr="C:\Documents and Settings\tdz\桌面\未标题-2.png"/>
          <p:cNvPicPr>
            <a:picLocks noChangeAspect="1" noChangeArrowheads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728560" y="5085184"/>
            <a:ext cx="349230" cy="3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Text Box 54"/>
          <p:cNvSpPr txBox="1">
            <a:spLocks noChangeArrowheads="1"/>
          </p:cNvSpPr>
          <p:nvPr userDrawn="1"/>
        </p:nvSpPr>
        <p:spPr bwMode="auto">
          <a:xfrm>
            <a:off x="5193249" y="5107567"/>
            <a:ext cx="3567253" cy="35123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17" tIns="45708" rIns="91417" bIns="45708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0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11020228@qq.com</a:t>
            </a:r>
            <a:endParaRPr lang="en-US" altLang="zh-CN" sz="20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TextBox 10"/>
          <p:cNvSpPr>
            <a:spLocks noChangeArrowheads="1"/>
          </p:cNvSpPr>
          <p:nvPr userDrawn="1"/>
        </p:nvSpPr>
        <p:spPr bwMode="auto">
          <a:xfrm>
            <a:off x="5193249" y="6188159"/>
            <a:ext cx="3567253" cy="399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http://weibo.com/teliss</a:t>
            </a:r>
            <a:endParaRPr lang="en-US" sz="20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39" name="Picture 3" descr="C:\Documents and Settings\tdz\桌面\未标题-2.png"/>
          <p:cNvPicPr>
            <a:picLocks noChangeAspect="1" noChangeArrowheads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4728560" y="6210010"/>
            <a:ext cx="395794" cy="356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3" descr="C:\Users\user\Desktop\未标题-4 拷贝.png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28566" y="5643665"/>
            <a:ext cx="339252" cy="4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Text Box 54"/>
          <p:cNvSpPr txBox="1">
            <a:spLocks noChangeArrowheads="1"/>
          </p:cNvSpPr>
          <p:nvPr userDrawn="1"/>
        </p:nvSpPr>
        <p:spPr bwMode="auto">
          <a:xfrm>
            <a:off x="5193249" y="5647857"/>
            <a:ext cx="3567253" cy="35123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17" tIns="45708" rIns="91417" bIns="45708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0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http://teliss.blog.163.com</a:t>
            </a:r>
            <a:endParaRPr lang="en-US" altLang="zh-CN" sz="20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8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2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2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2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72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22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72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7" grpId="0"/>
      <p:bldP spid="38" grpId="0"/>
      <p:bldP spid="41" grpId="0"/>
    </p:bld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one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教学分析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教学分析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教学设计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教学设计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教学过程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教学过程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教学分析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教学反思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教学反思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教学分析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教学分析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教学设计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教学设计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教学过程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教学过程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教学反思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教学反思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one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教学分析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教学分析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教学设计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教学设计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教学分析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教学过程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教学过程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教学反思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教学反思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教学分析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教学设计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教学过程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教学过程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教学设计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教学反思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 userDrawn="1"/>
        </p:nvSpPr>
        <p:spPr>
          <a:xfrm>
            <a:off x="1623546" y="0"/>
            <a:ext cx="8944909" cy="3752816"/>
          </a:xfrm>
          <a:custGeom>
            <a:avLst/>
            <a:gdLst/>
            <a:ahLst/>
            <a:cxnLst/>
            <a:rect l="l" t="t" r="r" b="b"/>
            <a:pathLst>
              <a:path w="8949568" h="4020830">
                <a:moveTo>
                  <a:pt x="0" y="0"/>
                </a:moveTo>
                <a:lnTo>
                  <a:pt x="8949568" y="0"/>
                </a:lnTo>
                <a:cubicBezTo>
                  <a:pt x="8710550" y="2260057"/>
                  <a:pt x="6798293" y="4020830"/>
                  <a:pt x="4474784" y="4020830"/>
                </a:cubicBezTo>
                <a:cubicBezTo>
                  <a:pt x="2151275" y="4020830"/>
                  <a:pt x="239018" y="2260057"/>
                  <a:pt x="0" y="0"/>
                </a:cubicBezTo>
                <a:close/>
              </a:path>
            </a:pathLst>
          </a:custGeom>
          <a:blipFill dpi="0" rotWithShape="1">
            <a:blip r:embed="rId2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" name="TextBox 3"/>
          <p:cNvSpPr txBox="1"/>
          <p:nvPr userDrawn="1"/>
        </p:nvSpPr>
        <p:spPr>
          <a:xfrm>
            <a:off x="1993681" y="3861048"/>
            <a:ext cx="8204639" cy="923330"/>
          </a:xfrm>
          <a:prstGeom prst="rect">
            <a:avLst/>
          </a:prstGeom>
          <a:noFill/>
        </p:spPr>
        <p:txBody>
          <a:bodyPr wrap="square" rtlCol="0" anchor="ctr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zh-CN"/>
            </a:defPPr>
            <a:lvl1pPr lvl="0">
              <a:defRPr sz="8000" spc="50">
                <a:ln w="11430"/>
                <a:solidFill>
                  <a:srgbClr val="CD1F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itchFamily="34" charset="-122"/>
                <a:ea typeface="华康俪金黑W8(P)" pitchFamily="34" charset="-122"/>
                <a:cs typeface="经典繁仿黑" pitchFamily="49" charset="-122"/>
              </a:defRPr>
            </a:lvl1pPr>
          </a:lstStyle>
          <a:p>
            <a:pPr algn="ctr"/>
            <a:r>
              <a:rPr lang="zh-CN" altLang="en-US" sz="5400" dirty="0">
                <a:solidFill>
                  <a:prstClr val="black">
                    <a:lumMod val="65000"/>
                    <a:lumOff val="35000"/>
                  </a:prstClr>
                </a:solidFill>
              </a:rPr>
              <a:t>感谢收看 请多指点</a:t>
            </a:r>
            <a:endParaRPr lang="zh-CN" altLang="en-US" sz="5400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pic>
        <p:nvPicPr>
          <p:cNvPr id="36" name="Picture 6" descr="C:\Documents and Settings\tdz\桌面\未标题-2.png"/>
          <p:cNvPicPr>
            <a:picLocks noChangeAspect="1" noChangeArrowheads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728560" y="5085184"/>
            <a:ext cx="349230" cy="3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Text Box 54"/>
          <p:cNvSpPr txBox="1">
            <a:spLocks noChangeArrowheads="1"/>
          </p:cNvSpPr>
          <p:nvPr userDrawn="1"/>
        </p:nvSpPr>
        <p:spPr bwMode="auto">
          <a:xfrm>
            <a:off x="5193249" y="5107567"/>
            <a:ext cx="3567253" cy="35123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17" tIns="45708" rIns="91417" bIns="45708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0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11020228@qq.com</a:t>
            </a:r>
            <a:endParaRPr lang="en-US" altLang="zh-CN" sz="20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TextBox 10"/>
          <p:cNvSpPr>
            <a:spLocks noChangeArrowheads="1"/>
          </p:cNvSpPr>
          <p:nvPr userDrawn="1"/>
        </p:nvSpPr>
        <p:spPr bwMode="auto">
          <a:xfrm>
            <a:off x="5193249" y="6188159"/>
            <a:ext cx="3567253" cy="399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http://weibo.com/teliss</a:t>
            </a:r>
            <a:endParaRPr lang="en-US" sz="20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39" name="Picture 3" descr="C:\Documents and Settings\tdz\桌面\未标题-2.png"/>
          <p:cNvPicPr>
            <a:picLocks noChangeAspect="1" noChangeArrowheads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4728560" y="6210010"/>
            <a:ext cx="395794" cy="356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3" descr="C:\Users\user\Desktop\未标题-4 拷贝.png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28566" y="5643665"/>
            <a:ext cx="339252" cy="4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Text Box 54"/>
          <p:cNvSpPr txBox="1">
            <a:spLocks noChangeArrowheads="1"/>
          </p:cNvSpPr>
          <p:nvPr userDrawn="1"/>
        </p:nvSpPr>
        <p:spPr bwMode="auto">
          <a:xfrm>
            <a:off x="5193249" y="5647857"/>
            <a:ext cx="3567253" cy="35123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17" tIns="45708" rIns="91417" bIns="45708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0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http://teliss.blog.163.com</a:t>
            </a:r>
            <a:endParaRPr lang="en-US" altLang="zh-CN" sz="20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8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2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2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2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72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22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72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7" grpId="0"/>
      <p:bldP spid="38" grpId="0"/>
      <p:bldP spid="41" grpId="0"/>
    </p:bld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教学分析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教学分析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教学设计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教学设计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教学过程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教学过程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教学反思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教学设计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教学反思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one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教学分析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教学分析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教学设计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教学设计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教学过程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教学过程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教学过程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教学反思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教学反思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教学分析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教学设计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教学过程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教学过程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教学反思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教学过程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 userDrawn="1"/>
        </p:nvSpPr>
        <p:spPr>
          <a:xfrm>
            <a:off x="1623546" y="0"/>
            <a:ext cx="8944909" cy="3752816"/>
          </a:xfrm>
          <a:custGeom>
            <a:avLst/>
            <a:gdLst/>
            <a:ahLst/>
            <a:cxnLst/>
            <a:rect l="l" t="t" r="r" b="b"/>
            <a:pathLst>
              <a:path w="8949568" h="4020830">
                <a:moveTo>
                  <a:pt x="0" y="0"/>
                </a:moveTo>
                <a:lnTo>
                  <a:pt x="8949568" y="0"/>
                </a:lnTo>
                <a:cubicBezTo>
                  <a:pt x="8710550" y="2260057"/>
                  <a:pt x="6798293" y="4020830"/>
                  <a:pt x="4474784" y="4020830"/>
                </a:cubicBezTo>
                <a:cubicBezTo>
                  <a:pt x="2151275" y="4020830"/>
                  <a:pt x="239018" y="2260057"/>
                  <a:pt x="0" y="0"/>
                </a:cubicBezTo>
                <a:close/>
              </a:path>
            </a:pathLst>
          </a:custGeom>
          <a:blipFill dpi="0" rotWithShape="1">
            <a:blip r:embed="rId2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" name="TextBox 3"/>
          <p:cNvSpPr txBox="1"/>
          <p:nvPr userDrawn="1"/>
        </p:nvSpPr>
        <p:spPr>
          <a:xfrm>
            <a:off x="1993681" y="3861048"/>
            <a:ext cx="8204639" cy="923330"/>
          </a:xfrm>
          <a:prstGeom prst="rect">
            <a:avLst/>
          </a:prstGeom>
          <a:noFill/>
        </p:spPr>
        <p:txBody>
          <a:bodyPr wrap="square" rtlCol="0" anchor="ctr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zh-CN"/>
            </a:defPPr>
            <a:lvl1pPr lvl="0">
              <a:defRPr sz="8000" spc="50">
                <a:ln w="11430"/>
                <a:solidFill>
                  <a:srgbClr val="CD1F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itchFamily="34" charset="-122"/>
                <a:ea typeface="华康俪金黑W8(P)" pitchFamily="34" charset="-122"/>
                <a:cs typeface="经典繁仿黑" pitchFamily="49" charset="-122"/>
              </a:defRPr>
            </a:lvl1pPr>
          </a:lstStyle>
          <a:p>
            <a:pPr algn="ctr"/>
            <a:r>
              <a:rPr lang="zh-CN" altLang="en-US" sz="5400" dirty="0">
                <a:solidFill>
                  <a:prstClr val="black">
                    <a:lumMod val="65000"/>
                    <a:lumOff val="35000"/>
                  </a:prstClr>
                </a:solidFill>
              </a:rPr>
              <a:t>感谢收看 请多指点</a:t>
            </a:r>
            <a:endParaRPr lang="zh-CN" altLang="en-US" sz="5400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pic>
        <p:nvPicPr>
          <p:cNvPr id="36" name="Picture 6" descr="C:\Documents and Settings\tdz\桌面\未标题-2.png"/>
          <p:cNvPicPr>
            <a:picLocks noChangeAspect="1" noChangeArrowheads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728560" y="5085184"/>
            <a:ext cx="349230" cy="3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Text Box 54"/>
          <p:cNvSpPr txBox="1">
            <a:spLocks noChangeArrowheads="1"/>
          </p:cNvSpPr>
          <p:nvPr userDrawn="1"/>
        </p:nvSpPr>
        <p:spPr bwMode="auto">
          <a:xfrm>
            <a:off x="5193249" y="5107567"/>
            <a:ext cx="3567253" cy="35123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17" tIns="45708" rIns="91417" bIns="45708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0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11020228@qq.com</a:t>
            </a:r>
            <a:endParaRPr lang="en-US" altLang="zh-CN" sz="20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TextBox 10"/>
          <p:cNvSpPr>
            <a:spLocks noChangeArrowheads="1"/>
          </p:cNvSpPr>
          <p:nvPr userDrawn="1"/>
        </p:nvSpPr>
        <p:spPr bwMode="auto">
          <a:xfrm>
            <a:off x="5193249" y="6188159"/>
            <a:ext cx="3567253" cy="399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http://weibo.com/teliss</a:t>
            </a:r>
            <a:endParaRPr lang="en-US" sz="20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39" name="Picture 3" descr="C:\Documents and Settings\tdz\桌面\未标题-2.png"/>
          <p:cNvPicPr>
            <a:picLocks noChangeAspect="1" noChangeArrowheads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4728560" y="6210010"/>
            <a:ext cx="395794" cy="356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3" descr="C:\Users\user\Desktop\未标题-4 拷贝.png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28566" y="5643665"/>
            <a:ext cx="339252" cy="4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Text Box 54"/>
          <p:cNvSpPr txBox="1">
            <a:spLocks noChangeArrowheads="1"/>
          </p:cNvSpPr>
          <p:nvPr userDrawn="1"/>
        </p:nvSpPr>
        <p:spPr bwMode="auto">
          <a:xfrm>
            <a:off x="5193249" y="5647857"/>
            <a:ext cx="3567253" cy="35123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17" tIns="45708" rIns="91417" bIns="45708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0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http://teliss.blog.163.com</a:t>
            </a:r>
            <a:endParaRPr lang="en-US" altLang="zh-CN" sz="20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8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2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2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2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72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22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72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7" grpId="0"/>
      <p:bldP spid="38" grpId="0"/>
      <p:bldP spid="41" grpId="0"/>
    </p:bldLst>
  </p:timing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教学分析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教学分析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教学设计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教学设计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教学过程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教学过程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教学反思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教学反思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8904312" y="18868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7" Type="http://schemas.openxmlformats.org/officeDocument/2006/relationships/theme" Target="../theme/theme1.xml"/><Relationship Id="rId46" Type="http://schemas.microsoft.com/office/2007/relationships/hdphoto" Target="../media/image8.wdp"/><Relationship Id="rId45" Type="http://schemas.openxmlformats.org/officeDocument/2006/relationships/image" Target="../media/image7.png"/><Relationship Id="rId44" Type="http://schemas.openxmlformats.org/officeDocument/2006/relationships/image" Target="../media/image6.jpeg"/><Relationship Id="rId43" Type="http://schemas.openxmlformats.org/officeDocument/2006/relationships/image" Target="../media/image5.jpeg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1.xml"/><Relationship Id="rId8" Type="http://schemas.openxmlformats.org/officeDocument/2006/relationships/slideLayout" Target="../slideLayouts/slideLayout50.xml"/><Relationship Id="rId7" Type="http://schemas.openxmlformats.org/officeDocument/2006/relationships/slideLayout" Target="../slideLayouts/slideLayout49.xml"/><Relationship Id="rId6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6.xml"/><Relationship Id="rId34" Type="http://schemas.openxmlformats.org/officeDocument/2006/relationships/theme" Target="../theme/theme2.xml"/><Relationship Id="rId33" Type="http://schemas.microsoft.com/office/2007/relationships/hdphoto" Target="../media/image8.wdp"/><Relationship Id="rId32" Type="http://schemas.openxmlformats.org/officeDocument/2006/relationships/image" Target="../media/image7.png"/><Relationship Id="rId31" Type="http://schemas.openxmlformats.org/officeDocument/2006/relationships/image" Target="../media/image6.jpeg"/><Relationship Id="rId30" Type="http://schemas.openxmlformats.org/officeDocument/2006/relationships/image" Target="../media/image5.jpeg"/><Relationship Id="rId3" Type="http://schemas.openxmlformats.org/officeDocument/2006/relationships/slideLayout" Target="../slideLayouts/slideLayout45.xml"/><Relationship Id="rId29" Type="http://schemas.openxmlformats.org/officeDocument/2006/relationships/slideLayout" Target="../slideLayouts/slideLayout71.xml"/><Relationship Id="rId28" Type="http://schemas.openxmlformats.org/officeDocument/2006/relationships/slideLayout" Target="../slideLayouts/slideLayout70.xml"/><Relationship Id="rId27" Type="http://schemas.openxmlformats.org/officeDocument/2006/relationships/slideLayout" Target="../slideLayouts/slideLayout69.xml"/><Relationship Id="rId26" Type="http://schemas.openxmlformats.org/officeDocument/2006/relationships/slideLayout" Target="../slideLayouts/slideLayout68.xml"/><Relationship Id="rId25" Type="http://schemas.openxmlformats.org/officeDocument/2006/relationships/slideLayout" Target="../slideLayouts/slideLayout67.xml"/><Relationship Id="rId24" Type="http://schemas.openxmlformats.org/officeDocument/2006/relationships/slideLayout" Target="../slideLayouts/slideLayout66.xml"/><Relationship Id="rId23" Type="http://schemas.openxmlformats.org/officeDocument/2006/relationships/slideLayout" Target="../slideLayouts/slideLayout65.xml"/><Relationship Id="rId22" Type="http://schemas.openxmlformats.org/officeDocument/2006/relationships/slideLayout" Target="../slideLayouts/slideLayout64.xml"/><Relationship Id="rId21" Type="http://schemas.openxmlformats.org/officeDocument/2006/relationships/slideLayout" Target="../slideLayouts/slideLayout63.xml"/><Relationship Id="rId20" Type="http://schemas.openxmlformats.org/officeDocument/2006/relationships/slideLayout" Target="../slideLayouts/slideLayout62.xml"/><Relationship Id="rId2" Type="http://schemas.openxmlformats.org/officeDocument/2006/relationships/slideLayout" Target="../slideLayouts/slideLayout44.xml"/><Relationship Id="rId19" Type="http://schemas.openxmlformats.org/officeDocument/2006/relationships/slideLayout" Target="../slideLayouts/slideLayout61.xml"/><Relationship Id="rId18" Type="http://schemas.openxmlformats.org/officeDocument/2006/relationships/slideLayout" Target="../slideLayouts/slideLayout60.xml"/><Relationship Id="rId17" Type="http://schemas.openxmlformats.org/officeDocument/2006/relationships/slideLayout" Target="../slideLayouts/slideLayout59.xml"/><Relationship Id="rId16" Type="http://schemas.openxmlformats.org/officeDocument/2006/relationships/slideLayout" Target="../slideLayouts/slideLayout58.xml"/><Relationship Id="rId15" Type="http://schemas.openxmlformats.org/officeDocument/2006/relationships/slideLayout" Target="../slideLayouts/slideLayout57.xml"/><Relationship Id="rId14" Type="http://schemas.openxmlformats.org/officeDocument/2006/relationships/slideLayout" Target="../slideLayouts/slideLayout56.xml"/><Relationship Id="rId13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2.xml"/><Relationship Id="rId1" Type="http://schemas.openxmlformats.org/officeDocument/2006/relationships/slideLayout" Target="../slideLayouts/slideLayout4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0.xml"/><Relationship Id="rId8" Type="http://schemas.openxmlformats.org/officeDocument/2006/relationships/slideLayout" Target="../slideLayouts/slideLayout79.xml"/><Relationship Id="rId7" Type="http://schemas.openxmlformats.org/officeDocument/2006/relationships/slideLayout" Target="../slideLayouts/slideLayout78.xml"/><Relationship Id="rId6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5.xml"/><Relationship Id="rId34" Type="http://schemas.openxmlformats.org/officeDocument/2006/relationships/theme" Target="../theme/theme3.xml"/><Relationship Id="rId33" Type="http://schemas.microsoft.com/office/2007/relationships/hdphoto" Target="../media/image8.wdp"/><Relationship Id="rId32" Type="http://schemas.openxmlformats.org/officeDocument/2006/relationships/image" Target="../media/image7.png"/><Relationship Id="rId31" Type="http://schemas.openxmlformats.org/officeDocument/2006/relationships/image" Target="../media/image6.jpeg"/><Relationship Id="rId30" Type="http://schemas.openxmlformats.org/officeDocument/2006/relationships/image" Target="../media/image5.jpeg"/><Relationship Id="rId3" Type="http://schemas.openxmlformats.org/officeDocument/2006/relationships/slideLayout" Target="../slideLayouts/slideLayout74.xml"/><Relationship Id="rId29" Type="http://schemas.openxmlformats.org/officeDocument/2006/relationships/slideLayout" Target="../slideLayouts/slideLayout100.xml"/><Relationship Id="rId28" Type="http://schemas.openxmlformats.org/officeDocument/2006/relationships/slideLayout" Target="../slideLayouts/slideLayout99.xml"/><Relationship Id="rId27" Type="http://schemas.openxmlformats.org/officeDocument/2006/relationships/slideLayout" Target="../slideLayouts/slideLayout98.xml"/><Relationship Id="rId26" Type="http://schemas.openxmlformats.org/officeDocument/2006/relationships/slideLayout" Target="../slideLayouts/slideLayout97.xml"/><Relationship Id="rId25" Type="http://schemas.openxmlformats.org/officeDocument/2006/relationships/slideLayout" Target="../slideLayouts/slideLayout96.xml"/><Relationship Id="rId24" Type="http://schemas.openxmlformats.org/officeDocument/2006/relationships/slideLayout" Target="../slideLayouts/slideLayout95.xml"/><Relationship Id="rId23" Type="http://schemas.openxmlformats.org/officeDocument/2006/relationships/slideLayout" Target="../slideLayouts/slideLayout94.xml"/><Relationship Id="rId22" Type="http://schemas.openxmlformats.org/officeDocument/2006/relationships/slideLayout" Target="../slideLayouts/slideLayout93.xml"/><Relationship Id="rId21" Type="http://schemas.openxmlformats.org/officeDocument/2006/relationships/slideLayout" Target="../slideLayouts/slideLayout92.xml"/><Relationship Id="rId20" Type="http://schemas.openxmlformats.org/officeDocument/2006/relationships/slideLayout" Target="../slideLayouts/slideLayout91.xml"/><Relationship Id="rId2" Type="http://schemas.openxmlformats.org/officeDocument/2006/relationships/slideLayout" Target="../slideLayouts/slideLayout73.xml"/><Relationship Id="rId19" Type="http://schemas.openxmlformats.org/officeDocument/2006/relationships/slideLayout" Target="../slideLayouts/slideLayout90.xml"/><Relationship Id="rId18" Type="http://schemas.openxmlformats.org/officeDocument/2006/relationships/slideLayout" Target="../slideLayouts/slideLayout89.xml"/><Relationship Id="rId17" Type="http://schemas.openxmlformats.org/officeDocument/2006/relationships/slideLayout" Target="../slideLayouts/slideLayout88.xml"/><Relationship Id="rId16" Type="http://schemas.openxmlformats.org/officeDocument/2006/relationships/slideLayout" Target="../slideLayouts/slideLayout87.xml"/><Relationship Id="rId15" Type="http://schemas.openxmlformats.org/officeDocument/2006/relationships/slideLayout" Target="../slideLayouts/slideLayout86.xml"/><Relationship Id="rId14" Type="http://schemas.openxmlformats.org/officeDocument/2006/relationships/slideLayout" Target="../slideLayouts/slideLayout85.xml"/><Relationship Id="rId13" Type="http://schemas.openxmlformats.org/officeDocument/2006/relationships/slideLayout" Target="../slideLayouts/slideLayout84.xml"/><Relationship Id="rId12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1.xml"/><Relationship Id="rId1" Type="http://schemas.openxmlformats.org/officeDocument/2006/relationships/slideLayout" Target="../slideLayouts/slideLayout72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09.xml"/><Relationship Id="rId8" Type="http://schemas.openxmlformats.org/officeDocument/2006/relationships/slideLayout" Target="../slideLayouts/slideLayout108.xml"/><Relationship Id="rId7" Type="http://schemas.openxmlformats.org/officeDocument/2006/relationships/slideLayout" Target="../slideLayouts/slideLayout107.xml"/><Relationship Id="rId6" Type="http://schemas.openxmlformats.org/officeDocument/2006/relationships/slideLayout" Target="../slideLayouts/slideLayout106.xml"/><Relationship Id="rId5" Type="http://schemas.openxmlformats.org/officeDocument/2006/relationships/slideLayout" Target="../slideLayouts/slideLayout105.xml"/><Relationship Id="rId4" Type="http://schemas.openxmlformats.org/officeDocument/2006/relationships/slideLayout" Target="../slideLayouts/slideLayout104.xml"/><Relationship Id="rId34" Type="http://schemas.openxmlformats.org/officeDocument/2006/relationships/theme" Target="../theme/theme4.xml"/><Relationship Id="rId33" Type="http://schemas.microsoft.com/office/2007/relationships/hdphoto" Target="../media/image8.wdp"/><Relationship Id="rId32" Type="http://schemas.openxmlformats.org/officeDocument/2006/relationships/image" Target="../media/image7.png"/><Relationship Id="rId31" Type="http://schemas.openxmlformats.org/officeDocument/2006/relationships/image" Target="../media/image6.jpeg"/><Relationship Id="rId30" Type="http://schemas.openxmlformats.org/officeDocument/2006/relationships/image" Target="../media/image5.jpeg"/><Relationship Id="rId3" Type="http://schemas.openxmlformats.org/officeDocument/2006/relationships/slideLayout" Target="../slideLayouts/slideLayout103.xml"/><Relationship Id="rId29" Type="http://schemas.openxmlformats.org/officeDocument/2006/relationships/slideLayout" Target="../slideLayouts/slideLayout129.xml"/><Relationship Id="rId28" Type="http://schemas.openxmlformats.org/officeDocument/2006/relationships/slideLayout" Target="../slideLayouts/slideLayout128.xml"/><Relationship Id="rId27" Type="http://schemas.openxmlformats.org/officeDocument/2006/relationships/slideLayout" Target="../slideLayouts/slideLayout127.xml"/><Relationship Id="rId26" Type="http://schemas.openxmlformats.org/officeDocument/2006/relationships/slideLayout" Target="../slideLayouts/slideLayout126.xml"/><Relationship Id="rId25" Type="http://schemas.openxmlformats.org/officeDocument/2006/relationships/slideLayout" Target="../slideLayouts/slideLayout125.xml"/><Relationship Id="rId24" Type="http://schemas.openxmlformats.org/officeDocument/2006/relationships/slideLayout" Target="../slideLayouts/slideLayout124.xml"/><Relationship Id="rId23" Type="http://schemas.openxmlformats.org/officeDocument/2006/relationships/slideLayout" Target="../slideLayouts/slideLayout123.xml"/><Relationship Id="rId22" Type="http://schemas.openxmlformats.org/officeDocument/2006/relationships/slideLayout" Target="../slideLayouts/slideLayout122.xml"/><Relationship Id="rId21" Type="http://schemas.openxmlformats.org/officeDocument/2006/relationships/slideLayout" Target="../slideLayouts/slideLayout121.xml"/><Relationship Id="rId20" Type="http://schemas.openxmlformats.org/officeDocument/2006/relationships/slideLayout" Target="../slideLayouts/slideLayout120.xml"/><Relationship Id="rId2" Type="http://schemas.openxmlformats.org/officeDocument/2006/relationships/slideLayout" Target="../slideLayouts/slideLayout102.xml"/><Relationship Id="rId19" Type="http://schemas.openxmlformats.org/officeDocument/2006/relationships/slideLayout" Target="../slideLayouts/slideLayout119.xml"/><Relationship Id="rId18" Type="http://schemas.openxmlformats.org/officeDocument/2006/relationships/slideLayout" Target="../slideLayouts/slideLayout118.xml"/><Relationship Id="rId17" Type="http://schemas.openxmlformats.org/officeDocument/2006/relationships/slideLayout" Target="../slideLayouts/slideLayout117.xml"/><Relationship Id="rId16" Type="http://schemas.openxmlformats.org/officeDocument/2006/relationships/slideLayout" Target="../slideLayouts/slideLayout116.xml"/><Relationship Id="rId15" Type="http://schemas.openxmlformats.org/officeDocument/2006/relationships/slideLayout" Target="../slideLayouts/slideLayout115.xml"/><Relationship Id="rId14" Type="http://schemas.openxmlformats.org/officeDocument/2006/relationships/slideLayout" Target="../slideLayouts/slideLayout114.xml"/><Relationship Id="rId13" Type="http://schemas.openxmlformats.org/officeDocument/2006/relationships/slideLayout" Target="../slideLayouts/slideLayout113.xml"/><Relationship Id="rId12" Type="http://schemas.openxmlformats.org/officeDocument/2006/relationships/slideLayout" Target="../slideLayouts/slideLayout112.xml"/><Relationship Id="rId11" Type="http://schemas.openxmlformats.org/officeDocument/2006/relationships/slideLayout" Target="../slideLayouts/slideLayout111.xml"/><Relationship Id="rId10" Type="http://schemas.openxmlformats.org/officeDocument/2006/relationships/slideLayout" Target="../slideLayouts/slideLayout110.xml"/><Relationship Id="rId1" Type="http://schemas.openxmlformats.org/officeDocument/2006/relationships/slideLayout" Target="../slideLayouts/slideLayout101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8.xml"/><Relationship Id="rId8" Type="http://schemas.openxmlformats.org/officeDocument/2006/relationships/slideLayout" Target="../slideLayouts/slideLayout137.xml"/><Relationship Id="rId7" Type="http://schemas.openxmlformats.org/officeDocument/2006/relationships/slideLayout" Target="../slideLayouts/slideLayout136.xml"/><Relationship Id="rId6" Type="http://schemas.openxmlformats.org/officeDocument/2006/relationships/slideLayout" Target="../slideLayouts/slideLayout135.xml"/><Relationship Id="rId5" Type="http://schemas.openxmlformats.org/officeDocument/2006/relationships/slideLayout" Target="../slideLayouts/slideLayout134.xml"/><Relationship Id="rId4" Type="http://schemas.openxmlformats.org/officeDocument/2006/relationships/slideLayout" Target="../slideLayouts/slideLayout133.xml"/><Relationship Id="rId34" Type="http://schemas.openxmlformats.org/officeDocument/2006/relationships/theme" Target="../theme/theme5.xml"/><Relationship Id="rId33" Type="http://schemas.microsoft.com/office/2007/relationships/hdphoto" Target="../media/image8.wdp"/><Relationship Id="rId32" Type="http://schemas.openxmlformats.org/officeDocument/2006/relationships/image" Target="../media/image7.png"/><Relationship Id="rId31" Type="http://schemas.openxmlformats.org/officeDocument/2006/relationships/image" Target="../media/image6.jpeg"/><Relationship Id="rId30" Type="http://schemas.openxmlformats.org/officeDocument/2006/relationships/image" Target="../media/image5.jpeg"/><Relationship Id="rId3" Type="http://schemas.openxmlformats.org/officeDocument/2006/relationships/slideLayout" Target="../slideLayouts/slideLayout132.xml"/><Relationship Id="rId29" Type="http://schemas.openxmlformats.org/officeDocument/2006/relationships/slideLayout" Target="../slideLayouts/slideLayout158.xml"/><Relationship Id="rId28" Type="http://schemas.openxmlformats.org/officeDocument/2006/relationships/slideLayout" Target="../slideLayouts/slideLayout157.xml"/><Relationship Id="rId27" Type="http://schemas.openxmlformats.org/officeDocument/2006/relationships/slideLayout" Target="../slideLayouts/slideLayout156.xml"/><Relationship Id="rId26" Type="http://schemas.openxmlformats.org/officeDocument/2006/relationships/slideLayout" Target="../slideLayouts/slideLayout155.xml"/><Relationship Id="rId25" Type="http://schemas.openxmlformats.org/officeDocument/2006/relationships/slideLayout" Target="../slideLayouts/slideLayout154.xml"/><Relationship Id="rId24" Type="http://schemas.openxmlformats.org/officeDocument/2006/relationships/slideLayout" Target="../slideLayouts/slideLayout153.xml"/><Relationship Id="rId23" Type="http://schemas.openxmlformats.org/officeDocument/2006/relationships/slideLayout" Target="../slideLayouts/slideLayout152.xml"/><Relationship Id="rId22" Type="http://schemas.openxmlformats.org/officeDocument/2006/relationships/slideLayout" Target="../slideLayouts/slideLayout151.xml"/><Relationship Id="rId21" Type="http://schemas.openxmlformats.org/officeDocument/2006/relationships/slideLayout" Target="../slideLayouts/slideLayout150.xml"/><Relationship Id="rId20" Type="http://schemas.openxmlformats.org/officeDocument/2006/relationships/slideLayout" Target="../slideLayouts/slideLayout149.xml"/><Relationship Id="rId2" Type="http://schemas.openxmlformats.org/officeDocument/2006/relationships/slideLayout" Target="../slideLayouts/slideLayout131.xml"/><Relationship Id="rId19" Type="http://schemas.openxmlformats.org/officeDocument/2006/relationships/slideLayout" Target="../slideLayouts/slideLayout148.xml"/><Relationship Id="rId18" Type="http://schemas.openxmlformats.org/officeDocument/2006/relationships/slideLayout" Target="../slideLayouts/slideLayout147.xml"/><Relationship Id="rId17" Type="http://schemas.openxmlformats.org/officeDocument/2006/relationships/slideLayout" Target="../slideLayouts/slideLayout146.xml"/><Relationship Id="rId16" Type="http://schemas.openxmlformats.org/officeDocument/2006/relationships/slideLayout" Target="../slideLayouts/slideLayout145.xml"/><Relationship Id="rId15" Type="http://schemas.openxmlformats.org/officeDocument/2006/relationships/slideLayout" Target="../slideLayouts/slideLayout144.xml"/><Relationship Id="rId14" Type="http://schemas.openxmlformats.org/officeDocument/2006/relationships/slideLayout" Target="../slideLayouts/slideLayout143.xml"/><Relationship Id="rId13" Type="http://schemas.openxmlformats.org/officeDocument/2006/relationships/slideLayout" Target="../slideLayouts/slideLayout142.xml"/><Relationship Id="rId12" Type="http://schemas.openxmlformats.org/officeDocument/2006/relationships/slideLayout" Target="../slideLayouts/slideLayout141.xml"/><Relationship Id="rId11" Type="http://schemas.openxmlformats.org/officeDocument/2006/relationships/slideLayout" Target="../slideLayouts/slideLayout140.xml"/><Relationship Id="rId10" Type="http://schemas.openxmlformats.org/officeDocument/2006/relationships/slideLayout" Target="../slideLayouts/slideLayout139.xml"/><Relationship Id="rId1" Type="http://schemas.openxmlformats.org/officeDocument/2006/relationships/slideLayout" Target="../slideLayouts/slideLayout1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 userDrawn="1"/>
        </p:nvSpPr>
        <p:spPr>
          <a:xfrm>
            <a:off x="-240704" y="327344"/>
            <a:ext cx="12432704" cy="432024"/>
          </a:xfrm>
          <a:prstGeom prst="rect">
            <a:avLst/>
          </a:prstGeom>
          <a:gradFill flip="none" rotWithShape="1">
            <a:gsLst>
              <a:gs pos="0">
                <a:srgbClr val="421312"/>
              </a:gs>
              <a:gs pos="80000">
                <a:srgbClr val="AF322F"/>
              </a:gs>
              <a:gs pos="100000">
                <a:schemeClr val="accent2">
                  <a:shade val="94000"/>
                  <a:satMod val="13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 hidden="1"/>
          <p:cNvGrpSpPr/>
          <p:nvPr userDrawn="1"/>
        </p:nvGrpSpPr>
        <p:grpSpPr>
          <a:xfrm>
            <a:off x="-96688" y="-243408"/>
            <a:ext cx="12288688" cy="7686288"/>
            <a:chOff x="1740032" y="1556792"/>
            <a:chExt cx="3995928" cy="2499360"/>
          </a:xfrm>
        </p:grpSpPr>
        <p:pic>
          <p:nvPicPr>
            <p:cNvPr id="15" name="图片 14"/>
            <p:cNvPicPr>
              <a:picLocks noChangeAspect="1"/>
            </p:cNvPicPr>
            <p:nvPr userDrawn="1"/>
          </p:nvPicPr>
          <p:blipFill>
            <a:blip r:embed="rId4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40032" y="1556792"/>
              <a:ext cx="3995928" cy="2499360"/>
            </a:xfrm>
            <a:prstGeom prst="rect">
              <a:avLst/>
            </a:prstGeom>
          </p:spPr>
        </p:pic>
        <p:sp>
          <p:nvSpPr>
            <p:cNvPr id="16" name="矩形 15"/>
            <p:cNvSpPr/>
            <p:nvPr userDrawn="1"/>
          </p:nvSpPr>
          <p:spPr>
            <a:xfrm>
              <a:off x="1740032" y="1556792"/>
              <a:ext cx="3995928" cy="2499360"/>
            </a:xfrm>
            <a:prstGeom prst="rect">
              <a:avLst/>
            </a:prstGeom>
            <a:solidFill>
              <a:srgbClr val="FFFFFF">
                <a:alpha val="6902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矩形 3"/>
          <p:cNvSpPr/>
          <p:nvPr userDrawn="1"/>
        </p:nvSpPr>
        <p:spPr>
          <a:xfrm>
            <a:off x="0" y="759368"/>
            <a:ext cx="12192000" cy="6098632"/>
          </a:xfrm>
          <a:prstGeom prst="rect">
            <a:avLst/>
          </a:prstGeom>
          <a:blipFill dpi="0" rotWithShape="1">
            <a:blip r:embed="rId44" cstate="print">
              <a:alphaModFix amt="1200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 rot="2700000">
            <a:off x="-26608" y="203365"/>
            <a:ext cx="489479" cy="489479"/>
          </a:xfrm>
          <a:prstGeom prst="rect">
            <a:avLst/>
          </a:prstGeom>
          <a:blipFill dpi="0" rotWithShape="1">
            <a:blip r:embed="rId45" cstate="print">
              <a:extLst>
                <a:ext uri="{BEBA8EAE-BF5A-486C-A8C5-ECC9F3942E4B}">
                  <a14:imgProps xmlns:a14="http://schemas.microsoft.com/office/drawing/2010/main">
                    <a14:imgLayer r:embed="rId46">
                      <a14:imgEffect>
                        <a14:artisticPaintBrush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2700000">
            <a:off x="518768" y="39803"/>
            <a:ext cx="324403" cy="324403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2700000">
            <a:off x="870796" y="312840"/>
            <a:ext cx="252000" cy="2520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 userDrawn="1"/>
        </p:nvSpPr>
        <p:spPr>
          <a:xfrm>
            <a:off x="-240704" y="327344"/>
            <a:ext cx="12432704" cy="432024"/>
          </a:xfrm>
          <a:prstGeom prst="rect">
            <a:avLst/>
          </a:prstGeom>
          <a:gradFill flip="none" rotWithShape="1">
            <a:gsLst>
              <a:gs pos="0">
                <a:srgbClr val="421312"/>
              </a:gs>
              <a:gs pos="80000">
                <a:srgbClr val="AF322F"/>
              </a:gs>
              <a:gs pos="100000">
                <a:schemeClr val="accent2">
                  <a:shade val="94000"/>
                  <a:satMod val="13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" name="组合 16" hidden="1"/>
          <p:cNvGrpSpPr/>
          <p:nvPr userDrawn="1"/>
        </p:nvGrpSpPr>
        <p:grpSpPr>
          <a:xfrm>
            <a:off x="-96688" y="-243408"/>
            <a:ext cx="12288688" cy="7686288"/>
            <a:chOff x="1740032" y="1556792"/>
            <a:chExt cx="3995928" cy="2499360"/>
          </a:xfrm>
        </p:grpSpPr>
        <p:pic>
          <p:nvPicPr>
            <p:cNvPr id="15" name="图片 14"/>
            <p:cNvPicPr>
              <a:picLocks noChangeAspect="1"/>
            </p:cNvPicPr>
            <p:nvPr userDrawn="1"/>
          </p:nvPicPr>
          <p:blipFill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40032" y="1556792"/>
              <a:ext cx="3995928" cy="2499360"/>
            </a:xfrm>
            <a:prstGeom prst="rect">
              <a:avLst/>
            </a:prstGeom>
          </p:spPr>
        </p:pic>
        <p:sp>
          <p:nvSpPr>
            <p:cNvPr id="16" name="矩形 15"/>
            <p:cNvSpPr/>
            <p:nvPr userDrawn="1"/>
          </p:nvSpPr>
          <p:spPr>
            <a:xfrm>
              <a:off x="1740032" y="1556792"/>
              <a:ext cx="3995928" cy="2499360"/>
            </a:xfrm>
            <a:prstGeom prst="rect">
              <a:avLst/>
            </a:prstGeom>
            <a:solidFill>
              <a:srgbClr val="FFFFFF">
                <a:alpha val="6902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4" name="矩形 3"/>
          <p:cNvSpPr/>
          <p:nvPr userDrawn="1"/>
        </p:nvSpPr>
        <p:spPr>
          <a:xfrm>
            <a:off x="0" y="759368"/>
            <a:ext cx="12192000" cy="6098632"/>
          </a:xfrm>
          <a:prstGeom prst="rect">
            <a:avLst/>
          </a:prstGeom>
          <a:blipFill dpi="0" rotWithShape="1">
            <a:blip r:embed="rId31" cstate="print">
              <a:alphaModFix amt="1200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矩形 6"/>
          <p:cNvSpPr/>
          <p:nvPr userDrawn="1"/>
        </p:nvSpPr>
        <p:spPr>
          <a:xfrm rot="2700000">
            <a:off x="-26608" y="203365"/>
            <a:ext cx="489479" cy="489479"/>
          </a:xfrm>
          <a:prstGeom prst="rect">
            <a:avLst/>
          </a:prstGeom>
          <a:blipFill dpi="0" rotWithShape="1">
            <a:blip r:embed="rId32" cstate="print">
              <a:extLst>
                <a:ext uri="{BEBA8EAE-BF5A-486C-A8C5-ECC9F3942E4B}">
                  <a14:imgProps xmlns:a14="http://schemas.microsoft.com/office/drawing/2010/main">
                    <a14:imgLayer r:embed="rId33">
                      <a14:imgEffect>
                        <a14:artisticPaintBrush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 userDrawn="1"/>
        </p:nvSpPr>
        <p:spPr>
          <a:xfrm rot="2700000">
            <a:off x="518768" y="39803"/>
            <a:ext cx="324403" cy="324403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 userDrawn="1"/>
        </p:nvSpPr>
        <p:spPr>
          <a:xfrm rot="2700000">
            <a:off x="870796" y="312840"/>
            <a:ext cx="252000" cy="2520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  <p:sldLayoutId id="2147483703" r:id="rId12"/>
    <p:sldLayoutId id="2147483704" r:id="rId13"/>
    <p:sldLayoutId id="2147483705" r:id="rId14"/>
    <p:sldLayoutId id="2147483706" r:id="rId15"/>
    <p:sldLayoutId id="2147483707" r:id="rId16"/>
    <p:sldLayoutId id="2147483708" r:id="rId17"/>
    <p:sldLayoutId id="2147483709" r:id="rId18"/>
    <p:sldLayoutId id="2147483710" r:id="rId19"/>
    <p:sldLayoutId id="2147483711" r:id="rId20"/>
    <p:sldLayoutId id="2147483712" r:id="rId21"/>
    <p:sldLayoutId id="2147483713" r:id="rId22"/>
    <p:sldLayoutId id="2147483714" r:id="rId23"/>
    <p:sldLayoutId id="2147483715" r:id="rId24"/>
    <p:sldLayoutId id="2147483716" r:id="rId25"/>
    <p:sldLayoutId id="2147483717" r:id="rId26"/>
    <p:sldLayoutId id="2147483718" r:id="rId27"/>
    <p:sldLayoutId id="2147483719" r:id="rId28"/>
    <p:sldLayoutId id="2147483720" r:id="rId29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 userDrawn="1"/>
        </p:nvSpPr>
        <p:spPr>
          <a:xfrm>
            <a:off x="-240704" y="327344"/>
            <a:ext cx="12432704" cy="432024"/>
          </a:xfrm>
          <a:prstGeom prst="rect">
            <a:avLst/>
          </a:prstGeom>
          <a:gradFill flip="none" rotWithShape="1">
            <a:gsLst>
              <a:gs pos="0">
                <a:srgbClr val="421312"/>
              </a:gs>
              <a:gs pos="80000">
                <a:srgbClr val="AF322F"/>
              </a:gs>
              <a:gs pos="100000">
                <a:schemeClr val="accent2">
                  <a:shade val="94000"/>
                  <a:satMod val="13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" name="组合 16" hidden="1"/>
          <p:cNvGrpSpPr/>
          <p:nvPr userDrawn="1"/>
        </p:nvGrpSpPr>
        <p:grpSpPr>
          <a:xfrm>
            <a:off x="-96688" y="-243408"/>
            <a:ext cx="12288688" cy="7686288"/>
            <a:chOff x="1740032" y="1556792"/>
            <a:chExt cx="3995928" cy="2499360"/>
          </a:xfrm>
        </p:grpSpPr>
        <p:pic>
          <p:nvPicPr>
            <p:cNvPr id="15" name="图片 14"/>
            <p:cNvPicPr>
              <a:picLocks noChangeAspect="1"/>
            </p:cNvPicPr>
            <p:nvPr userDrawn="1"/>
          </p:nvPicPr>
          <p:blipFill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40032" y="1556792"/>
              <a:ext cx="3995928" cy="2499360"/>
            </a:xfrm>
            <a:prstGeom prst="rect">
              <a:avLst/>
            </a:prstGeom>
          </p:spPr>
        </p:pic>
        <p:sp>
          <p:nvSpPr>
            <p:cNvPr id="16" name="矩形 15"/>
            <p:cNvSpPr/>
            <p:nvPr userDrawn="1"/>
          </p:nvSpPr>
          <p:spPr>
            <a:xfrm>
              <a:off x="1740032" y="1556792"/>
              <a:ext cx="3995928" cy="2499360"/>
            </a:xfrm>
            <a:prstGeom prst="rect">
              <a:avLst/>
            </a:prstGeom>
            <a:solidFill>
              <a:srgbClr val="FFFFFF">
                <a:alpha val="6902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4" name="矩形 3"/>
          <p:cNvSpPr/>
          <p:nvPr userDrawn="1"/>
        </p:nvSpPr>
        <p:spPr>
          <a:xfrm>
            <a:off x="0" y="759368"/>
            <a:ext cx="12192000" cy="6098632"/>
          </a:xfrm>
          <a:prstGeom prst="rect">
            <a:avLst/>
          </a:prstGeom>
          <a:blipFill dpi="0" rotWithShape="1">
            <a:blip r:embed="rId31" cstate="print">
              <a:alphaModFix amt="1200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矩形 6"/>
          <p:cNvSpPr/>
          <p:nvPr userDrawn="1"/>
        </p:nvSpPr>
        <p:spPr>
          <a:xfrm rot="2700000">
            <a:off x="-26608" y="203365"/>
            <a:ext cx="489479" cy="489479"/>
          </a:xfrm>
          <a:prstGeom prst="rect">
            <a:avLst/>
          </a:prstGeom>
          <a:blipFill dpi="0" rotWithShape="1">
            <a:blip r:embed="rId32" cstate="print">
              <a:extLst>
                <a:ext uri="{BEBA8EAE-BF5A-486C-A8C5-ECC9F3942E4B}">
                  <a14:imgProps xmlns:a14="http://schemas.microsoft.com/office/drawing/2010/main">
                    <a14:imgLayer r:embed="rId33">
                      <a14:imgEffect>
                        <a14:artisticPaintBrush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 userDrawn="1"/>
        </p:nvSpPr>
        <p:spPr>
          <a:xfrm rot="2700000">
            <a:off x="518768" y="39803"/>
            <a:ext cx="324403" cy="324403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 userDrawn="1"/>
        </p:nvSpPr>
        <p:spPr>
          <a:xfrm rot="2700000">
            <a:off x="870796" y="312840"/>
            <a:ext cx="252000" cy="2520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  <p:sldLayoutId id="2147483733" r:id="rId12"/>
    <p:sldLayoutId id="2147483734" r:id="rId13"/>
    <p:sldLayoutId id="2147483735" r:id="rId14"/>
    <p:sldLayoutId id="2147483736" r:id="rId15"/>
    <p:sldLayoutId id="2147483737" r:id="rId16"/>
    <p:sldLayoutId id="2147483738" r:id="rId17"/>
    <p:sldLayoutId id="2147483739" r:id="rId18"/>
    <p:sldLayoutId id="2147483740" r:id="rId19"/>
    <p:sldLayoutId id="2147483741" r:id="rId20"/>
    <p:sldLayoutId id="2147483742" r:id="rId21"/>
    <p:sldLayoutId id="2147483743" r:id="rId22"/>
    <p:sldLayoutId id="2147483744" r:id="rId23"/>
    <p:sldLayoutId id="2147483745" r:id="rId24"/>
    <p:sldLayoutId id="2147483746" r:id="rId25"/>
    <p:sldLayoutId id="2147483747" r:id="rId26"/>
    <p:sldLayoutId id="2147483748" r:id="rId27"/>
    <p:sldLayoutId id="2147483749" r:id="rId28"/>
    <p:sldLayoutId id="2147483750" r:id="rId29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 userDrawn="1"/>
        </p:nvSpPr>
        <p:spPr>
          <a:xfrm>
            <a:off x="-240704" y="327344"/>
            <a:ext cx="12432704" cy="432024"/>
          </a:xfrm>
          <a:prstGeom prst="rect">
            <a:avLst/>
          </a:prstGeom>
          <a:gradFill flip="none" rotWithShape="1">
            <a:gsLst>
              <a:gs pos="0">
                <a:srgbClr val="421312"/>
              </a:gs>
              <a:gs pos="80000">
                <a:srgbClr val="AF322F"/>
              </a:gs>
              <a:gs pos="100000">
                <a:schemeClr val="accent2">
                  <a:shade val="94000"/>
                  <a:satMod val="13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" name="组合 16" hidden="1"/>
          <p:cNvGrpSpPr/>
          <p:nvPr userDrawn="1"/>
        </p:nvGrpSpPr>
        <p:grpSpPr>
          <a:xfrm>
            <a:off x="-96688" y="-243408"/>
            <a:ext cx="12288688" cy="7686288"/>
            <a:chOff x="1740032" y="1556792"/>
            <a:chExt cx="3995928" cy="2499360"/>
          </a:xfrm>
        </p:grpSpPr>
        <p:pic>
          <p:nvPicPr>
            <p:cNvPr id="15" name="图片 14"/>
            <p:cNvPicPr>
              <a:picLocks noChangeAspect="1"/>
            </p:cNvPicPr>
            <p:nvPr userDrawn="1"/>
          </p:nvPicPr>
          <p:blipFill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40032" y="1556792"/>
              <a:ext cx="3995928" cy="2499360"/>
            </a:xfrm>
            <a:prstGeom prst="rect">
              <a:avLst/>
            </a:prstGeom>
          </p:spPr>
        </p:pic>
        <p:sp>
          <p:nvSpPr>
            <p:cNvPr id="16" name="矩形 15"/>
            <p:cNvSpPr/>
            <p:nvPr userDrawn="1"/>
          </p:nvSpPr>
          <p:spPr>
            <a:xfrm>
              <a:off x="1740032" y="1556792"/>
              <a:ext cx="3995928" cy="2499360"/>
            </a:xfrm>
            <a:prstGeom prst="rect">
              <a:avLst/>
            </a:prstGeom>
            <a:solidFill>
              <a:srgbClr val="FFFFFF">
                <a:alpha val="6902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4" name="矩形 3"/>
          <p:cNvSpPr/>
          <p:nvPr userDrawn="1"/>
        </p:nvSpPr>
        <p:spPr>
          <a:xfrm>
            <a:off x="0" y="759368"/>
            <a:ext cx="12192000" cy="6098632"/>
          </a:xfrm>
          <a:prstGeom prst="rect">
            <a:avLst/>
          </a:prstGeom>
          <a:blipFill dpi="0" rotWithShape="1">
            <a:blip r:embed="rId31" cstate="print">
              <a:alphaModFix amt="1200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矩形 6"/>
          <p:cNvSpPr/>
          <p:nvPr userDrawn="1"/>
        </p:nvSpPr>
        <p:spPr>
          <a:xfrm rot="2700000">
            <a:off x="-26608" y="203365"/>
            <a:ext cx="489479" cy="489479"/>
          </a:xfrm>
          <a:prstGeom prst="rect">
            <a:avLst/>
          </a:prstGeom>
          <a:blipFill dpi="0" rotWithShape="1">
            <a:blip r:embed="rId32" cstate="print">
              <a:extLst>
                <a:ext uri="{BEBA8EAE-BF5A-486C-A8C5-ECC9F3942E4B}">
                  <a14:imgProps xmlns:a14="http://schemas.microsoft.com/office/drawing/2010/main">
                    <a14:imgLayer r:embed="rId33">
                      <a14:imgEffect>
                        <a14:artisticPaintBrush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 userDrawn="1"/>
        </p:nvSpPr>
        <p:spPr>
          <a:xfrm rot="2700000">
            <a:off x="518768" y="39803"/>
            <a:ext cx="324403" cy="324403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 userDrawn="1"/>
        </p:nvSpPr>
        <p:spPr>
          <a:xfrm rot="2700000">
            <a:off x="870796" y="312840"/>
            <a:ext cx="252000" cy="2520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  <p:sldLayoutId id="2147483753" r:id="rId2"/>
    <p:sldLayoutId id="2147483754" r:id="rId3"/>
    <p:sldLayoutId id="2147483755" r:id="rId4"/>
    <p:sldLayoutId id="2147483756" r:id="rId5"/>
    <p:sldLayoutId id="2147483757" r:id="rId6"/>
    <p:sldLayoutId id="2147483758" r:id="rId7"/>
    <p:sldLayoutId id="2147483759" r:id="rId8"/>
    <p:sldLayoutId id="2147483760" r:id="rId9"/>
    <p:sldLayoutId id="2147483761" r:id="rId10"/>
    <p:sldLayoutId id="2147483762" r:id="rId11"/>
    <p:sldLayoutId id="2147483763" r:id="rId12"/>
    <p:sldLayoutId id="2147483764" r:id="rId13"/>
    <p:sldLayoutId id="2147483765" r:id="rId14"/>
    <p:sldLayoutId id="2147483766" r:id="rId15"/>
    <p:sldLayoutId id="2147483767" r:id="rId16"/>
    <p:sldLayoutId id="2147483768" r:id="rId17"/>
    <p:sldLayoutId id="2147483769" r:id="rId18"/>
    <p:sldLayoutId id="2147483770" r:id="rId19"/>
    <p:sldLayoutId id="2147483771" r:id="rId20"/>
    <p:sldLayoutId id="2147483772" r:id="rId21"/>
    <p:sldLayoutId id="2147483773" r:id="rId22"/>
    <p:sldLayoutId id="2147483774" r:id="rId23"/>
    <p:sldLayoutId id="2147483775" r:id="rId24"/>
    <p:sldLayoutId id="2147483776" r:id="rId25"/>
    <p:sldLayoutId id="2147483777" r:id="rId26"/>
    <p:sldLayoutId id="2147483778" r:id="rId27"/>
    <p:sldLayoutId id="2147483779" r:id="rId28"/>
    <p:sldLayoutId id="2147483780" r:id="rId29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 userDrawn="1"/>
        </p:nvSpPr>
        <p:spPr>
          <a:xfrm>
            <a:off x="-240704" y="327344"/>
            <a:ext cx="12432704" cy="432024"/>
          </a:xfrm>
          <a:prstGeom prst="rect">
            <a:avLst/>
          </a:prstGeom>
          <a:gradFill flip="none" rotWithShape="1">
            <a:gsLst>
              <a:gs pos="0">
                <a:srgbClr val="421312"/>
              </a:gs>
              <a:gs pos="80000">
                <a:srgbClr val="AF322F"/>
              </a:gs>
              <a:gs pos="100000">
                <a:schemeClr val="accent2">
                  <a:shade val="94000"/>
                  <a:satMod val="13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" name="组合 16" hidden="1"/>
          <p:cNvGrpSpPr/>
          <p:nvPr userDrawn="1"/>
        </p:nvGrpSpPr>
        <p:grpSpPr>
          <a:xfrm>
            <a:off x="-96688" y="-243408"/>
            <a:ext cx="12288688" cy="7686288"/>
            <a:chOff x="1740032" y="1556792"/>
            <a:chExt cx="3995928" cy="2499360"/>
          </a:xfrm>
        </p:grpSpPr>
        <p:pic>
          <p:nvPicPr>
            <p:cNvPr id="15" name="图片 14"/>
            <p:cNvPicPr>
              <a:picLocks noChangeAspect="1"/>
            </p:cNvPicPr>
            <p:nvPr userDrawn="1"/>
          </p:nvPicPr>
          <p:blipFill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40032" y="1556792"/>
              <a:ext cx="3995928" cy="2499360"/>
            </a:xfrm>
            <a:prstGeom prst="rect">
              <a:avLst/>
            </a:prstGeom>
          </p:spPr>
        </p:pic>
        <p:sp>
          <p:nvSpPr>
            <p:cNvPr id="16" name="矩形 15"/>
            <p:cNvSpPr/>
            <p:nvPr userDrawn="1"/>
          </p:nvSpPr>
          <p:spPr>
            <a:xfrm>
              <a:off x="1740032" y="1556792"/>
              <a:ext cx="3995928" cy="2499360"/>
            </a:xfrm>
            <a:prstGeom prst="rect">
              <a:avLst/>
            </a:prstGeom>
            <a:solidFill>
              <a:srgbClr val="FFFFFF">
                <a:alpha val="6902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4" name="矩形 3"/>
          <p:cNvSpPr/>
          <p:nvPr userDrawn="1"/>
        </p:nvSpPr>
        <p:spPr>
          <a:xfrm>
            <a:off x="0" y="759368"/>
            <a:ext cx="12192000" cy="6098632"/>
          </a:xfrm>
          <a:prstGeom prst="rect">
            <a:avLst/>
          </a:prstGeom>
          <a:blipFill dpi="0" rotWithShape="1">
            <a:blip r:embed="rId31" cstate="print">
              <a:alphaModFix amt="1200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矩形 6"/>
          <p:cNvSpPr/>
          <p:nvPr userDrawn="1"/>
        </p:nvSpPr>
        <p:spPr>
          <a:xfrm rot="2700000">
            <a:off x="-26608" y="203365"/>
            <a:ext cx="489479" cy="489479"/>
          </a:xfrm>
          <a:prstGeom prst="rect">
            <a:avLst/>
          </a:prstGeom>
          <a:blipFill dpi="0" rotWithShape="1">
            <a:blip r:embed="rId32" cstate="print">
              <a:extLst>
                <a:ext uri="{BEBA8EAE-BF5A-486C-A8C5-ECC9F3942E4B}">
                  <a14:imgProps xmlns:a14="http://schemas.microsoft.com/office/drawing/2010/main">
                    <a14:imgLayer r:embed="rId33">
                      <a14:imgEffect>
                        <a14:artisticPaintBrush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 userDrawn="1"/>
        </p:nvSpPr>
        <p:spPr>
          <a:xfrm rot="2700000">
            <a:off x="518768" y="39803"/>
            <a:ext cx="324403" cy="324403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 userDrawn="1"/>
        </p:nvSpPr>
        <p:spPr>
          <a:xfrm rot="2700000">
            <a:off x="870796" y="312840"/>
            <a:ext cx="252000" cy="2520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2" r:id="rId1"/>
    <p:sldLayoutId id="2147483783" r:id="rId2"/>
    <p:sldLayoutId id="2147483784" r:id="rId3"/>
    <p:sldLayoutId id="2147483785" r:id="rId4"/>
    <p:sldLayoutId id="2147483786" r:id="rId5"/>
    <p:sldLayoutId id="2147483787" r:id="rId6"/>
    <p:sldLayoutId id="2147483788" r:id="rId7"/>
    <p:sldLayoutId id="2147483789" r:id="rId8"/>
    <p:sldLayoutId id="2147483790" r:id="rId9"/>
    <p:sldLayoutId id="2147483791" r:id="rId10"/>
    <p:sldLayoutId id="2147483792" r:id="rId11"/>
    <p:sldLayoutId id="2147483793" r:id="rId12"/>
    <p:sldLayoutId id="2147483794" r:id="rId13"/>
    <p:sldLayoutId id="2147483795" r:id="rId14"/>
    <p:sldLayoutId id="2147483796" r:id="rId15"/>
    <p:sldLayoutId id="2147483797" r:id="rId16"/>
    <p:sldLayoutId id="2147483798" r:id="rId17"/>
    <p:sldLayoutId id="2147483799" r:id="rId18"/>
    <p:sldLayoutId id="2147483800" r:id="rId19"/>
    <p:sldLayoutId id="2147483801" r:id="rId20"/>
    <p:sldLayoutId id="2147483802" r:id="rId21"/>
    <p:sldLayoutId id="2147483803" r:id="rId22"/>
    <p:sldLayoutId id="2147483804" r:id="rId23"/>
    <p:sldLayoutId id="2147483805" r:id="rId24"/>
    <p:sldLayoutId id="2147483806" r:id="rId25"/>
    <p:sldLayoutId id="2147483807" r:id="rId26"/>
    <p:sldLayoutId id="2147483808" r:id="rId27"/>
    <p:sldLayoutId id="2147483809" r:id="rId28"/>
    <p:sldLayoutId id="2147483810" r:id="rId29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4.png"/><Relationship Id="rId6" Type="http://schemas.microsoft.com/office/2007/relationships/media" Target="../media/media1.mp3"/><Relationship Id="rId5" Type="http://schemas.openxmlformats.org/officeDocument/2006/relationships/audio" Target="../media/media1.mp3"/><Relationship Id="rId4" Type="http://schemas.openxmlformats.org/officeDocument/2006/relationships/image" Target="../media/image13.jpeg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01.xml"/><Relationship Id="rId1" Type="http://schemas.openxmlformats.org/officeDocument/2006/relationships/image" Target="../media/image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30.xml"/><Relationship Id="rId1" Type="http://schemas.openxmlformats.org/officeDocument/2006/relationships/image" Target="../media/image6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8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43.xml"/><Relationship Id="rId1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0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3.jpeg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3.xml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2.xml"/><Relationship Id="rId1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 cstate="print">
            <a:alphaModFix amt="12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 rot="2700000">
            <a:off x="-566955" y="1916527"/>
            <a:ext cx="2886115" cy="2886115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rot="18900000">
            <a:off x="1612147" y="1354547"/>
            <a:ext cx="1533803" cy="1533803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rot="2700000">
            <a:off x="2234259" y="2906152"/>
            <a:ext cx="1939366" cy="1939366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rot="18900000">
            <a:off x="1065700" y="4260885"/>
            <a:ext cx="1533803" cy="1533803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 rot="18900000">
            <a:off x="4399029" y="2593053"/>
            <a:ext cx="1533803" cy="1533803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 rot="2700000">
            <a:off x="5712637" y="3318516"/>
            <a:ext cx="2321182" cy="2321182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 rot="18900000">
            <a:off x="4219046" y="4085953"/>
            <a:ext cx="752900" cy="752899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 rot="18900000">
            <a:off x="5891186" y="2397577"/>
            <a:ext cx="752900" cy="752899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616280" y="4581128"/>
            <a:ext cx="3131790" cy="108012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/>
              <a:t>Unit 2  My Body</a:t>
            </a:r>
            <a:endParaRPr lang="en-US" altLang="zh-CN" sz="32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8184232" y="3140968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023992" y="11330"/>
            <a:ext cx="597666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rgbClr val="7030A0"/>
                </a:solidFill>
                <a:latin typeface="Copperplate Gothic Bold" panose="020E0705020206020404" pitchFamily="34" charset="0"/>
              </a:rPr>
              <a:t>Oral English for Nursery School Teachers</a:t>
            </a:r>
            <a:endParaRPr lang="en-US" altLang="zh-CN" sz="4400" dirty="0">
              <a:solidFill>
                <a:srgbClr val="7030A0"/>
              </a:solidFill>
              <a:latin typeface="Copperplate Gothic Bold" panose="020E0705020206020404" pitchFamily="34" charset="0"/>
            </a:endParaRPr>
          </a:p>
        </p:txBody>
      </p:sp>
      <p:pic>
        <p:nvPicPr>
          <p:cNvPr id="4" name="media4ok.mp3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-1176808" y="-583055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:blinds dir="vert"/>
      </p:transition>
    </mc:Choice>
    <mc:Fallback>
      <p:transition spd="slow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1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1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2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5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924"/>
                            </p:stCondLst>
                            <p:childTnLst>
                              <p:par>
                                <p:cTn id="4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5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 bldLvl="0" animBg="1"/>
      <p:bldP spid="5" grpId="0" animBg="1"/>
      <p:bldP spid="6" grpId="0" animBg="1"/>
      <p:bldP spid="9" grpId="0" animBg="1"/>
      <p:bldP spid="10" grpId="0" animBg="1"/>
      <p:bldP spid="11" grpId="0" animBg="1"/>
      <p:bldP spid="7" grpId="0" animBg="1"/>
      <p:bldP spid="13" grpId="0" animBg="1"/>
      <p:bldP spid="12" grpId="0" animBg="1"/>
      <p:bldP spid="14" grpId="0"/>
      <p:bldP spid="2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任意多边形 28"/>
          <p:cNvSpPr/>
          <p:nvPr/>
        </p:nvSpPr>
        <p:spPr>
          <a:xfrm>
            <a:off x="1055440" y="332656"/>
            <a:ext cx="2592288" cy="396000"/>
          </a:xfrm>
          <a:custGeom>
            <a:avLst/>
            <a:gdLst>
              <a:gd name="connsiteX0" fmla="*/ 0 w 1769273"/>
              <a:gd name="connsiteY0" fmla="*/ 0 h 1008112"/>
              <a:gd name="connsiteX1" fmla="*/ 1517245 w 1769273"/>
              <a:gd name="connsiteY1" fmla="*/ 0 h 1008112"/>
              <a:gd name="connsiteX2" fmla="*/ 1769273 w 1769273"/>
              <a:gd name="connsiteY2" fmla="*/ 235226 h 1008112"/>
              <a:gd name="connsiteX3" fmla="*/ 1769273 w 1769273"/>
              <a:gd name="connsiteY3" fmla="*/ 772886 h 1008112"/>
              <a:gd name="connsiteX4" fmla="*/ 1517245 w 1769273"/>
              <a:gd name="connsiteY4" fmla="*/ 1008112 h 1008112"/>
              <a:gd name="connsiteX5" fmla="*/ 0 w 1769273"/>
              <a:gd name="connsiteY5" fmla="*/ 1008112 h 1008112"/>
              <a:gd name="connsiteX6" fmla="*/ 252028 w 1769273"/>
              <a:gd name="connsiteY6" fmla="*/ 772886 h 1008112"/>
              <a:gd name="connsiteX7" fmla="*/ 252028 w 1769273"/>
              <a:gd name="connsiteY7" fmla="*/ 235226 h 1008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69273" h="1008112">
                <a:moveTo>
                  <a:pt x="0" y="0"/>
                </a:moveTo>
                <a:lnTo>
                  <a:pt x="1517245" y="0"/>
                </a:lnTo>
                <a:lnTo>
                  <a:pt x="1769273" y="235226"/>
                </a:lnTo>
                <a:lnTo>
                  <a:pt x="1769273" y="772886"/>
                </a:lnTo>
                <a:lnTo>
                  <a:pt x="1517245" y="1008112"/>
                </a:lnTo>
                <a:lnTo>
                  <a:pt x="0" y="1008112"/>
                </a:lnTo>
                <a:lnTo>
                  <a:pt x="252028" y="772886"/>
                </a:lnTo>
                <a:lnTo>
                  <a:pt x="252028" y="235226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Section Four</a:t>
            </a:r>
            <a:endParaRPr lang="zh-CN" altLang="en-US" sz="2400" dirty="0">
              <a:solidFill>
                <a:srgbClr val="4D4D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任意多边形 29"/>
          <p:cNvSpPr/>
          <p:nvPr/>
        </p:nvSpPr>
        <p:spPr>
          <a:xfrm>
            <a:off x="4602624" y="332656"/>
            <a:ext cx="3672408" cy="396000"/>
          </a:xfrm>
          <a:custGeom>
            <a:avLst/>
            <a:gdLst>
              <a:gd name="connsiteX0" fmla="*/ 0 w 1769273"/>
              <a:gd name="connsiteY0" fmla="*/ 0 h 1008112"/>
              <a:gd name="connsiteX1" fmla="*/ 1517245 w 1769273"/>
              <a:gd name="connsiteY1" fmla="*/ 0 h 1008112"/>
              <a:gd name="connsiteX2" fmla="*/ 1769273 w 1769273"/>
              <a:gd name="connsiteY2" fmla="*/ 235226 h 1008112"/>
              <a:gd name="connsiteX3" fmla="*/ 1769273 w 1769273"/>
              <a:gd name="connsiteY3" fmla="*/ 772886 h 1008112"/>
              <a:gd name="connsiteX4" fmla="*/ 1517245 w 1769273"/>
              <a:gd name="connsiteY4" fmla="*/ 1008112 h 1008112"/>
              <a:gd name="connsiteX5" fmla="*/ 0 w 1769273"/>
              <a:gd name="connsiteY5" fmla="*/ 1008112 h 1008112"/>
              <a:gd name="connsiteX6" fmla="*/ 252028 w 1769273"/>
              <a:gd name="connsiteY6" fmla="*/ 772886 h 1008112"/>
              <a:gd name="connsiteX7" fmla="*/ 252028 w 1769273"/>
              <a:gd name="connsiteY7" fmla="*/ 235226 h 1008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69273" h="1008112">
                <a:moveTo>
                  <a:pt x="0" y="0"/>
                </a:moveTo>
                <a:lnTo>
                  <a:pt x="1517245" y="0"/>
                </a:lnTo>
                <a:lnTo>
                  <a:pt x="1769273" y="235226"/>
                </a:lnTo>
                <a:lnTo>
                  <a:pt x="1769273" y="772886"/>
                </a:lnTo>
                <a:lnTo>
                  <a:pt x="1517245" y="1008112"/>
                </a:lnTo>
                <a:lnTo>
                  <a:pt x="0" y="1008112"/>
                </a:lnTo>
                <a:lnTo>
                  <a:pt x="252028" y="772886"/>
                </a:lnTo>
                <a:lnTo>
                  <a:pt x="252028" y="235226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b="1" dirty="0">
                <a:solidFill>
                  <a:schemeClr val="tx1"/>
                </a:solidFill>
                <a:sym typeface="+mn-ea"/>
              </a:rPr>
              <a:t>Unit 2  My Body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63223" y="1002447"/>
            <a:ext cx="6840760" cy="4399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Dialogue 1</a:t>
            </a:r>
            <a:endParaRPr lang="en-US" altLang="zh-CN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zh-CN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zh-CN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T: Good morning, Lucy. How pretty you are today.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C: Thank you.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T: You hair looks different today.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C: Yes. Mummy cut my hair last night.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T: It looks great. Your mummy is a good hairdresser.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图片 3" descr="sy_7029194493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86270" y="1714500"/>
            <a:ext cx="4720590" cy="43287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Box 36"/>
          <p:cNvSpPr txBox="1"/>
          <p:nvPr/>
        </p:nvSpPr>
        <p:spPr>
          <a:xfrm>
            <a:off x="146050" y="890270"/>
            <a:ext cx="11898630" cy="6061075"/>
          </a:xfrm>
          <a:prstGeom prst="rect">
            <a:avLst/>
          </a:prstGeom>
          <a:noFill/>
        </p:spPr>
        <p:txBody>
          <a:bodyPr wrap="square" lIns="91349" tIns="45675" rIns="91349" bIns="45675" rtlCol="0">
            <a:spAutoFit/>
          </a:bodyPr>
          <a:lstStyle/>
          <a:p>
            <a:pPr lvl="0"/>
            <a:r>
              <a:rPr lang="zh-CN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知识点讲解：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1.How pretty you are today. 是英语中的感叹句句型，意思是“你今天真漂亮啊”。   句型结构为：How+形容词（副词）+主语+谓语！e.g.  How clever she is. 她好聪明啊。</a:t>
            </a:r>
            <a:endParaRPr altLang="zh-CN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另外一个感叹句的句型结构为：What+a/an+（形容词）+单数可数名词(+主语+谓语)！e.g. What a clever girl (she is). 多么聪明的女孩啊。</a:t>
            </a:r>
            <a:endParaRPr altLang="zh-CN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endParaRPr altLang="zh-CN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2.Your hair looks different today. “look”是感官动词，后面接形容词作表语。意思是“看起来怎么样”。 类此的感官动词有：sound, smell, taste, feel, etc.</a:t>
            </a:r>
            <a:endParaRPr altLang="zh-CN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e.g. This picture looks very nice. 这个图片看起来很漂亮。</a:t>
            </a:r>
            <a:endParaRPr altLang="zh-CN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flowers smell very good. 这花闻起来好香啊。</a:t>
            </a:r>
            <a:endParaRPr altLang="zh-CN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dish tastes delicious.这道菜尝起来很美味。</a:t>
            </a:r>
            <a:endParaRPr altLang="zh-CN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1055440" y="332656"/>
            <a:ext cx="2592288" cy="396000"/>
          </a:xfrm>
          <a:custGeom>
            <a:avLst/>
            <a:gdLst>
              <a:gd name="connsiteX0" fmla="*/ 0 w 1769273"/>
              <a:gd name="connsiteY0" fmla="*/ 0 h 1008112"/>
              <a:gd name="connsiteX1" fmla="*/ 1517245 w 1769273"/>
              <a:gd name="connsiteY1" fmla="*/ 0 h 1008112"/>
              <a:gd name="connsiteX2" fmla="*/ 1769273 w 1769273"/>
              <a:gd name="connsiteY2" fmla="*/ 235226 h 1008112"/>
              <a:gd name="connsiteX3" fmla="*/ 1769273 w 1769273"/>
              <a:gd name="connsiteY3" fmla="*/ 772886 h 1008112"/>
              <a:gd name="connsiteX4" fmla="*/ 1517245 w 1769273"/>
              <a:gd name="connsiteY4" fmla="*/ 1008112 h 1008112"/>
              <a:gd name="connsiteX5" fmla="*/ 0 w 1769273"/>
              <a:gd name="connsiteY5" fmla="*/ 1008112 h 1008112"/>
              <a:gd name="connsiteX6" fmla="*/ 252028 w 1769273"/>
              <a:gd name="connsiteY6" fmla="*/ 772886 h 1008112"/>
              <a:gd name="connsiteX7" fmla="*/ 252028 w 1769273"/>
              <a:gd name="connsiteY7" fmla="*/ 235226 h 1008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69273" h="1008112">
                <a:moveTo>
                  <a:pt x="0" y="0"/>
                </a:moveTo>
                <a:lnTo>
                  <a:pt x="1517245" y="0"/>
                </a:lnTo>
                <a:lnTo>
                  <a:pt x="1769273" y="235226"/>
                </a:lnTo>
                <a:lnTo>
                  <a:pt x="1769273" y="772886"/>
                </a:lnTo>
                <a:lnTo>
                  <a:pt x="1517245" y="1008112"/>
                </a:lnTo>
                <a:lnTo>
                  <a:pt x="0" y="1008112"/>
                </a:lnTo>
                <a:lnTo>
                  <a:pt x="252028" y="772886"/>
                </a:lnTo>
                <a:lnTo>
                  <a:pt x="252028" y="235226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Section Four</a:t>
            </a:r>
            <a:endParaRPr lang="zh-CN" altLang="en-US" sz="2400" dirty="0">
              <a:solidFill>
                <a:srgbClr val="4D4D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4871864" y="332656"/>
            <a:ext cx="3672408" cy="396000"/>
          </a:xfrm>
          <a:custGeom>
            <a:avLst/>
            <a:gdLst>
              <a:gd name="connsiteX0" fmla="*/ 0 w 1769273"/>
              <a:gd name="connsiteY0" fmla="*/ 0 h 1008112"/>
              <a:gd name="connsiteX1" fmla="*/ 1517245 w 1769273"/>
              <a:gd name="connsiteY1" fmla="*/ 0 h 1008112"/>
              <a:gd name="connsiteX2" fmla="*/ 1769273 w 1769273"/>
              <a:gd name="connsiteY2" fmla="*/ 235226 h 1008112"/>
              <a:gd name="connsiteX3" fmla="*/ 1769273 w 1769273"/>
              <a:gd name="connsiteY3" fmla="*/ 772886 h 1008112"/>
              <a:gd name="connsiteX4" fmla="*/ 1517245 w 1769273"/>
              <a:gd name="connsiteY4" fmla="*/ 1008112 h 1008112"/>
              <a:gd name="connsiteX5" fmla="*/ 0 w 1769273"/>
              <a:gd name="connsiteY5" fmla="*/ 1008112 h 1008112"/>
              <a:gd name="connsiteX6" fmla="*/ 252028 w 1769273"/>
              <a:gd name="connsiteY6" fmla="*/ 772886 h 1008112"/>
              <a:gd name="connsiteX7" fmla="*/ 252028 w 1769273"/>
              <a:gd name="connsiteY7" fmla="*/ 235226 h 1008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69273" h="1008112">
                <a:moveTo>
                  <a:pt x="0" y="0"/>
                </a:moveTo>
                <a:lnTo>
                  <a:pt x="1517245" y="0"/>
                </a:lnTo>
                <a:lnTo>
                  <a:pt x="1769273" y="235226"/>
                </a:lnTo>
                <a:lnTo>
                  <a:pt x="1769273" y="772886"/>
                </a:lnTo>
                <a:lnTo>
                  <a:pt x="1517245" y="1008112"/>
                </a:lnTo>
                <a:lnTo>
                  <a:pt x="0" y="1008112"/>
                </a:lnTo>
                <a:lnTo>
                  <a:pt x="252028" y="772886"/>
                </a:lnTo>
                <a:lnTo>
                  <a:pt x="252028" y="235226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b="1" dirty="0">
                <a:solidFill>
                  <a:schemeClr val="tx1"/>
                </a:solidFill>
                <a:sym typeface="+mn-ea"/>
              </a:rPr>
              <a:t>Unit 2  My Body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任意多边形 28"/>
          <p:cNvSpPr/>
          <p:nvPr/>
        </p:nvSpPr>
        <p:spPr>
          <a:xfrm>
            <a:off x="1055440" y="332656"/>
            <a:ext cx="2592288" cy="396000"/>
          </a:xfrm>
          <a:custGeom>
            <a:avLst/>
            <a:gdLst>
              <a:gd name="connsiteX0" fmla="*/ 0 w 1769273"/>
              <a:gd name="connsiteY0" fmla="*/ 0 h 1008112"/>
              <a:gd name="connsiteX1" fmla="*/ 1517245 w 1769273"/>
              <a:gd name="connsiteY1" fmla="*/ 0 h 1008112"/>
              <a:gd name="connsiteX2" fmla="*/ 1769273 w 1769273"/>
              <a:gd name="connsiteY2" fmla="*/ 235226 h 1008112"/>
              <a:gd name="connsiteX3" fmla="*/ 1769273 w 1769273"/>
              <a:gd name="connsiteY3" fmla="*/ 772886 h 1008112"/>
              <a:gd name="connsiteX4" fmla="*/ 1517245 w 1769273"/>
              <a:gd name="connsiteY4" fmla="*/ 1008112 h 1008112"/>
              <a:gd name="connsiteX5" fmla="*/ 0 w 1769273"/>
              <a:gd name="connsiteY5" fmla="*/ 1008112 h 1008112"/>
              <a:gd name="connsiteX6" fmla="*/ 252028 w 1769273"/>
              <a:gd name="connsiteY6" fmla="*/ 772886 h 1008112"/>
              <a:gd name="connsiteX7" fmla="*/ 252028 w 1769273"/>
              <a:gd name="connsiteY7" fmla="*/ 235226 h 1008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69273" h="1008112">
                <a:moveTo>
                  <a:pt x="0" y="0"/>
                </a:moveTo>
                <a:lnTo>
                  <a:pt x="1517245" y="0"/>
                </a:lnTo>
                <a:lnTo>
                  <a:pt x="1769273" y="235226"/>
                </a:lnTo>
                <a:lnTo>
                  <a:pt x="1769273" y="772886"/>
                </a:lnTo>
                <a:lnTo>
                  <a:pt x="1517245" y="1008112"/>
                </a:lnTo>
                <a:lnTo>
                  <a:pt x="0" y="1008112"/>
                </a:lnTo>
                <a:lnTo>
                  <a:pt x="252028" y="772886"/>
                </a:lnTo>
                <a:lnTo>
                  <a:pt x="252028" y="235226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Section Four</a:t>
            </a:r>
            <a:endParaRPr lang="zh-CN" altLang="en-US" sz="2400" dirty="0">
              <a:solidFill>
                <a:srgbClr val="4D4D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任意多边形 29"/>
          <p:cNvSpPr/>
          <p:nvPr/>
        </p:nvSpPr>
        <p:spPr>
          <a:xfrm>
            <a:off x="4871864" y="332656"/>
            <a:ext cx="3672408" cy="396000"/>
          </a:xfrm>
          <a:custGeom>
            <a:avLst/>
            <a:gdLst>
              <a:gd name="connsiteX0" fmla="*/ 0 w 1769273"/>
              <a:gd name="connsiteY0" fmla="*/ 0 h 1008112"/>
              <a:gd name="connsiteX1" fmla="*/ 1517245 w 1769273"/>
              <a:gd name="connsiteY1" fmla="*/ 0 h 1008112"/>
              <a:gd name="connsiteX2" fmla="*/ 1769273 w 1769273"/>
              <a:gd name="connsiteY2" fmla="*/ 235226 h 1008112"/>
              <a:gd name="connsiteX3" fmla="*/ 1769273 w 1769273"/>
              <a:gd name="connsiteY3" fmla="*/ 772886 h 1008112"/>
              <a:gd name="connsiteX4" fmla="*/ 1517245 w 1769273"/>
              <a:gd name="connsiteY4" fmla="*/ 1008112 h 1008112"/>
              <a:gd name="connsiteX5" fmla="*/ 0 w 1769273"/>
              <a:gd name="connsiteY5" fmla="*/ 1008112 h 1008112"/>
              <a:gd name="connsiteX6" fmla="*/ 252028 w 1769273"/>
              <a:gd name="connsiteY6" fmla="*/ 772886 h 1008112"/>
              <a:gd name="connsiteX7" fmla="*/ 252028 w 1769273"/>
              <a:gd name="connsiteY7" fmla="*/ 235226 h 1008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69273" h="1008112">
                <a:moveTo>
                  <a:pt x="0" y="0"/>
                </a:moveTo>
                <a:lnTo>
                  <a:pt x="1517245" y="0"/>
                </a:lnTo>
                <a:lnTo>
                  <a:pt x="1769273" y="235226"/>
                </a:lnTo>
                <a:lnTo>
                  <a:pt x="1769273" y="772886"/>
                </a:lnTo>
                <a:lnTo>
                  <a:pt x="1517245" y="1008112"/>
                </a:lnTo>
                <a:lnTo>
                  <a:pt x="0" y="1008112"/>
                </a:lnTo>
                <a:lnTo>
                  <a:pt x="252028" y="772886"/>
                </a:lnTo>
                <a:lnTo>
                  <a:pt x="252028" y="235226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b="1" dirty="0">
                <a:solidFill>
                  <a:schemeClr val="tx1"/>
                </a:solidFill>
                <a:sym typeface="+mn-ea"/>
              </a:rPr>
              <a:t>Unit 2  My Body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07368" y="836712"/>
            <a:ext cx="6840760" cy="5815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Dialogue 2</a:t>
            </a:r>
            <a:endParaRPr lang="en-US" altLang="zh-CN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zh-CN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T: Are you happy today?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C: Yes, we are happy.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T: Wonderful.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(One girl, Hanna looks unhappy)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T: Hanna, You look unhappy today. What’s the matter with you?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C: I have a headache.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T: Let me take your temperature.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C: Thank you.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T: You have a fever. Let’s go to see a doctor. 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b="1" dirty="0"/>
              <a:t> </a:t>
            </a:r>
            <a:endParaRPr lang="zh-CN" altLang="zh-CN" dirty="0"/>
          </a:p>
          <a:p>
            <a:endParaRPr lang="zh-CN" altLang="en-US" dirty="0"/>
          </a:p>
        </p:txBody>
      </p:sp>
      <p:pic>
        <p:nvPicPr>
          <p:cNvPr id="3" name="图片 2" descr="799232_20151015233951673400_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15555" y="1045210"/>
            <a:ext cx="4445000" cy="54000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Box 36"/>
          <p:cNvSpPr txBox="1"/>
          <p:nvPr/>
        </p:nvSpPr>
        <p:spPr>
          <a:xfrm>
            <a:off x="111086" y="936139"/>
            <a:ext cx="8712968" cy="4829810"/>
          </a:xfrm>
          <a:prstGeom prst="rect">
            <a:avLst/>
          </a:prstGeom>
          <a:noFill/>
        </p:spPr>
        <p:txBody>
          <a:bodyPr wrap="square" lIns="91349" tIns="45675" rIns="91349" bIns="45675" rtlCol="0">
            <a:spAutoFit/>
          </a:bodyPr>
          <a:lstStyle/>
          <a:p>
            <a:pPr lvl="0"/>
            <a:r>
              <a:rPr lang="zh-CN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知识点讲解：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0">
              <a:lnSpc>
                <a:spcPct val="150000"/>
              </a:lnSpc>
              <a:buNone/>
            </a:pPr>
            <a:r>
              <a:rPr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1.What’s the matter with you? 你怎么啦？发现别人不对劲时，表示关心的一种提问方式。</a:t>
            </a:r>
            <a:endParaRPr altLang="zh-CN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0" indent="-457200">
              <a:lnSpc>
                <a:spcPct val="150000"/>
              </a:lnSpc>
              <a:buAutoNum type="arabicPeriod"/>
            </a:pPr>
            <a:r>
              <a:rPr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类似的句型有： What’s wrong with you? 你怎么啦？ </a:t>
            </a:r>
            <a:endParaRPr altLang="zh-CN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0" indent="-457200">
              <a:lnSpc>
                <a:spcPct val="150000"/>
              </a:lnSpc>
              <a:buAutoNum type="arabicPeriod"/>
            </a:pPr>
            <a:r>
              <a:rPr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2.Have a headache. 意思是 “头痛”。类似的句型是： have a cold 感冒，have a fever 发烧。</a:t>
            </a:r>
            <a:endParaRPr altLang="zh-CN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0" indent="-457200">
              <a:lnSpc>
                <a:spcPct val="150000"/>
              </a:lnSpc>
              <a:buAutoNum type="arabicPeriod"/>
            </a:pPr>
            <a:r>
              <a:rPr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3.Take sb’s temperature 给某人量体温。e.g. Could you help take his temperature? 你能帮他量一下体温吗？</a:t>
            </a:r>
            <a:endParaRPr altLang="zh-CN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" name="Picture 4"/>
          <p:cNvPicPr>
            <a:picLocks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203417" y="1164266"/>
            <a:ext cx="2520280" cy="18721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任意多边形 9"/>
          <p:cNvSpPr/>
          <p:nvPr/>
        </p:nvSpPr>
        <p:spPr>
          <a:xfrm>
            <a:off x="1055440" y="332656"/>
            <a:ext cx="2592288" cy="396000"/>
          </a:xfrm>
          <a:custGeom>
            <a:avLst/>
            <a:gdLst>
              <a:gd name="connsiteX0" fmla="*/ 0 w 1769273"/>
              <a:gd name="connsiteY0" fmla="*/ 0 h 1008112"/>
              <a:gd name="connsiteX1" fmla="*/ 1517245 w 1769273"/>
              <a:gd name="connsiteY1" fmla="*/ 0 h 1008112"/>
              <a:gd name="connsiteX2" fmla="*/ 1769273 w 1769273"/>
              <a:gd name="connsiteY2" fmla="*/ 235226 h 1008112"/>
              <a:gd name="connsiteX3" fmla="*/ 1769273 w 1769273"/>
              <a:gd name="connsiteY3" fmla="*/ 772886 h 1008112"/>
              <a:gd name="connsiteX4" fmla="*/ 1517245 w 1769273"/>
              <a:gd name="connsiteY4" fmla="*/ 1008112 h 1008112"/>
              <a:gd name="connsiteX5" fmla="*/ 0 w 1769273"/>
              <a:gd name="connsiteY5" fmla="*/ 1008112 h 1008112"/>
              <a:gd name="connsiteX6" fmla="*/ 252028 w 1769273"/>
              <a:gd name="connsiteY6" fmla="*/ 772886 h 1008112"/>
              <a:gd name="connsiteX7" fmla="*/ 252028 w 1769273"/>
              <a:gd name="connsiteY7" fmla="*/ 235226 h 1008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69273" h="1008112">
                <a:moveTo>
                  <a:pt x="0" y="0"/>
                </a:moveTo>
                <a:lnTo>
                  <a:pt x="1517245" y="0"/>
                </a:lnTo>
                <a:lnTo>
                  <a:pt x="1769273" y="235226"/>
                </a:lnTo>
                <a:lnTo>
                  <a:pt x="1769273" y="772886"/>
                </a:lnTo>
                <a:lnTo>
                  <a:pt x="1517245" y="1008112"/>
                </a:lnTo>
                <a:lnTo>
                  <a:pt x="0" y="1008112"/>
                </a:lnTo>
                <a:lnTo>
                  <a:pt x="252028" y="772886"/>
                </a:lnTo>
                <a:lnTo>
                  <a:pt x="252028" y="235226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Section Four</a:t>
            </a:r>
            <a:endParaRPr lang="zh-CN" altLang="en-US" sz="2400" dirty="0">
              <a:solidFill>
                <a:srgbClr val="4D4D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4871864" y="332656"/>
            <a:ext cx="3672408" cy="396000"/>
          </a:xfrm>
          <a:custGeom>
            <a:avLst/>
            <a:gdLst>
              <a:gd name="connsiteX0" fmla="*/ 0 w 1769273"/>
              <a:gd name="connsiteY0" fmla="*/ 0 h 1008112"/>
              <a:gd name="connsiteX1" fmla="*/ 1517245 w 1769273"/>
              <a:gd name="connsiteY1" fmla="*/ 0 h 1008112"/>
              <a:gd name="connsiteX2" fmla="*/ 1769273 w 1769273"/>
              <a:gd name="connsiteY2" fmla="*/ 235226 h 1008112"/>
              <a:gd name="connsiteX3" fmla="*/ 1769273 w 1769273"/>
              <a:gd name="connsiteY3" fmla="*/ 772886 h 1008112"/>
              <a:gd name="connsiteX4" fmla="*/ 1517245 w 1769273"/>
              <a:gd name="connsiteY4" fmla="*/ 1008112 h 1008112"/>
              <a:gd name="connsiteX5" fmla="*/ 0 w 1769273"/>
              <a:gd name="connsiteY5" fmla="*/ 1008112 h 1008112"/>
              <a:gd name="connsiteX6" fmla="*/ 252028 w 1769273"/>
              <a:gd name="connsiteY6" fmla="*/ 772886 h 1008112"/>
              <a:gd name="connsiteX7" fmla="*/ 252028 w 1769273"/>
              <a:gd name="connsiteY7" fmla="*/ 235226 h 1008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69273" h="1008112">
                <a:moveTo>
                  <a:pt x="0" y="0"/>
                </a:moveTo>
                <a:lnTo>
                  <a:pt x="1517245" y="0"/>
                </a:lnTo>
                <a:lnTo>
                  <a:pt x="1769273" y="235226"/>
                </a:lnTo>
                <a:lnTo>
                  <a:pt x="1769273" y="772886"/>
                </a:lnTo>
                <a:lnTo>
                  <a:pt x="1517245" y="1008112"/>
                </a:lnTo>
                <a:lnTo>
                  <a:pt x="0" y="1008112"/>
                </a:lnTo>
                <a:lnTo>
                  <a:pt x="252028" y="772886"/>
                </a:lnTo>
                <a:lnTo>
                  <a:pt x="252028" y="235226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b="1" dirty="0">
                <a:solidFill>
                  <a:schemeClr val="tx1"/>
                </a:solidFill>
                <a:sym typeface="+mn-ea"/>
              </a:rPr>
              <a:t>Unit 2  My Body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416 -0.00417 L 0.12622 0.20208 " pathEditMode="relative" rAng="0" ptsTypes="AA">
                                      <p:cBhvr>
                                        <p:cTn id="17" dur="4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00" y="1030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10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任意多边形 28"/>
          <p:cNvSpPr/>
          <p:nvPr/>
        </p:nvSpPr>
        <p:spPr>
          <a:xfrm>
            <a:off x="1055440" y="332656"/>
            <a:ext cx="2592288" cy="396000"/>
          </a:xfrm>
          <a:custGeom>
            <a:avLst/>
            <a:gdLst>
              <a:gd name="connsiteX0" fmla="*/ 0 w 1769273"/>
              <a:gd name="connsiteY0" fmla="*/ 0 h 1008112"/>
              <a:gd name="connsiteX1" fmla="*/ 1517245 w 1769273"/>
              <a:gd name="connsiteY1" fmla="*/ 0 h 1008112"/>
              <a:gd name="connsiteX2" fmla="*/ 1769273 w 1769273"/>
              <a:gd name="connsiteY2" fmla="*/ 235226 h 1008112"/>
              <a:gd name="connsiteX3" fmla="*/ 1769273 w 1769273"/>
              <a:gd name="connsiteY3" fmla="*/ 772886 h 1008112"/>
              <a:gd name="connsiteX4" fmla="*/ 1517245 w 1769273"/>
              <a:gd name="connsiteY4" fmla="*/ 1008112 h 1008112"/>
              <a:gd name="connsiteX5" fmla="*/ 0 w 1769273"/>
              <a:gd name="connsiteY5" fmla="*/ 1008112 h 1008112"/>
              <a:gd name="connsiteX6" fmla="*/ 252028 w 1769273"/>
              <a:gd name="connsiteY6" fmla="*/ 772886 h 1008112"/>
              <a:gd name="connsiteX7" fmla="*/ 252028 w 1769273"/>
              <a:gd name="connsiteY7" fmla="*/ 235226 h 1008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69273" h="1008112">
                <a:moveTo>
                  <a:pt x="0" y="0"/>
                </a:moveTo>
                <a:lnTo>
                  <a:pt x="1517245" y="0"/>
                </a:lnTo>
                <a:lnTo>
                  <a:pt x="1769273" y="235226"/>
                </a:lnTo>
                <a:lnTo>
                  <a:pt x="1769273" y="772886"/>
                </a:lnTo>
                <a:lnTo>
                  <a:pt x="1517245" y="1008112"/>
                </a:lnTo>
                <a:lnTo>
                  <a:pt x="0" y="1008112"/>
                </a:lnTo>
                <a:lnTo>
                  <a:pt x="252028" y="772886"/>
                </a:lnTo>
                <a:lnTo>
                  <a:pt x="252028" y="235226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Section Four</a:t>
            </a:r>
            <a:endParaRPr lang="zh-CN" altLang="en-US" sz="2400" dirty="0">
              <a:solidFill>
                <a:srgbClr val="4D4D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任意多边形 29"/>
          <p:cNvSpPr/>
          <p:nvPr/>
        </p:nvSpPr>
        <p:spPr>
          <a:xfrm>
            <a:off x="4871864" y="332656"/>
            <a:ext cx="3672408" cy="396000"/>
          </a:xfrm>
          <a:custGeom>
            <a:avLst/>
            <a:gdLst>
              <a:gd name="connsiteX0" fmla="*/ 0 w 1769273"/>
              <a:gd name="connsiteY0" fmla="*/ 0 h 1008112"/>
              <a:gd name="connsiteX1" fmla="*/ 1517245 w 1769273"/>
              <a:gd name="connsiteY1" fmla="*/ 0 h 1008112"/>
              <a:gd name="connsiteX2" fmla="*/ 1769273 w 1769273"/>
              <a:gd name="connsiteY2" fmla="*/ 235226 h 1008112"/>
              <a:gd name="connsiteX3" fmla="*/ 1769273 w 1769273"/>
              <a:gd name="connsiteY3" fmla="*/ 772886 h 1008112"/>
              <a:gd name="connsiteX4" fmla="*/ 1517245 w 1769273"/>
              <a:gd name="connsiteY4" fmla="*/ 1008112 h 1008112"/>
              <a:gd name="connsiteX5" fmla="*/ 0 w 1769273"/>
              <a:gd name="connsiteY5" fmla="*/ 1008112 h 1008112"/>
              <a:gd name="connsiteX6" fmla="*/ 252028 w 1769273"/>
              <a:gd name="connsiteY6" fmla="*/ 772886 h 1008112"/>
              <a:gd name="connsiteX7" fmla="*/ 252028 w 1769273"/>
              <a:gd name="connsiteY7" fmla="*/ 235226 h 1008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69273" h="1008112">
                <a:moveTo>
                  <a:pt x="0" y="0"/>
                </a:moveTo>
                <a:lnTo>
                  <a:pt x="1517245" y="0"/>
                </a:lnTo>
                <a:lnTo>
                  <a:pt x="1769273" y="235226"/>
                </a:lnTo>
                <a:lnTo>
                  <a:pt x="1769273" y="772886"/>
                </a:lnTo>
                <a:lnTo>
                  <a:pt x="1517245" y="1008112"/>
                </a:lnTo>
                <a:lnTo>
                  <a:pt x="0" y="1008112"/>
                </a:lnTo>
                <a:lnTo>
                  <a:pt x="252028" y="772886"/>
                </a:lnTo>
                <a:lnTo>
                  <a:pt x="252028" y="235226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b="1" dirty="0">
                <a:solidFill>
                  <a:schemeClr val="tx1"/>
                </a:solidFill>
                <a:sym typeface="+mn-ea"/>
              </a:rPr>
              <a:t>Unit 2  My Body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24180" y="903605"/>
            <a:ext cx="8336280" cy="5815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Dialogue 3</a:t>
            </a:r>
            <a:endParaRPr lang="en-US" altLang="zh-CN" sz="28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zh-CN" sz="28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T: Let’s go to do exercises, shall we?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C: Yeah. Let’s go.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T: So, let’s go to the playground. Don’t push, follow me one by one.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C: Follow you one by one.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T: Jump in place.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C: Ok. (The kids jump in place)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T: Now kick your leg.  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(The kids kick their legs)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T: Very good. Keep doing it.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b="1" dirty="0"/>
              <a:t> </a:t>
            </a:r>
            <a:endParaRPr lang="zh-CN" altLang="zh-CN" dirty="0"/>
          </a:p>
          <a:p>
            <a:endParaRPr lang="zh-CN" altLang="en-US" dirty="0"/>
          </a:p>
        </p:txBody>
      </p:sp>
      <p:pic>
        <p:nvPicPr>
          <p:cNvPr id="3" name="图片 2" descr="1455934_144535071814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43925" y="2263140"/>
            <a:ext cx="3254375" cy="41808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Box 36"/>
          <p:cNvSpPr txBox="1"/>
          <p:nvPr/>
        </p:nvSpPr>
        <p:spPr>
          <a:xfrm>
            <a:off x="515380" y="1844824"/>
            <a:ext cx="8712968" cy="4398645"/>
          </a:xfrm>
          <a:prstGeom prst="rect">
            <a:avLst/>
          </a:prstGeom>
          <a:noFill/>
        </p:spPr>
        <p:txBody>
          <a:bodyPr wrap="square" lIns="91349" tIns="45675" rIns="91349" bIns="45675" rtlCol="0">
            <a:spAutoFit/>
          </a:bodyPr>
          <a:lstStyle/>
          <a:p>
            <a:pPr lvl="0"/>
            <a:r>
              <a:rPr lang="zh-CN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知识点讲解：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altLang="zh-CN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1.Let sb. do sth. 让某人做某事。 e.g. Let’s play a game. 让我们玩游戏吧。Let me help you. 让我来帮你。</a:t>
            </a:r>
            <a:endParaRPr altLang="zh-CN" sz="24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altLang="zh-CN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2.one by one 一个接着一个，类似的表达法是 one after another. 意思一样。 e.g. Let’s read the dialogue one by one. 让我们一个个读对话。</a:t>
            </a:r>
            <a:endParaRPr altLang="zh-CN" sz="24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altLang="zh-CN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Keep doing sth. 保持做某事。e.g. Keep doing exercises everyday. 保持每天做运动。</a:t>
            </a:r>
            <a:endParaRPr altLang="zh-CN" sz="24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" name="Picture 4"/>
          <p:cNvPicPr>
            <a:picLocks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426292" y="1103893"/>
            <a:ext cx="2520280" cy="18721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任意多边形 9"/>
          <p:cNvSpPr/>
          <p:nvPr/>
        </p:nvSpPr>
        <p:spPr>
          <a:xfrm>
            <a:off x="1055440" y="332656"/>
            <a:ext cx="2592288" cy="396000"/>
          </a:xfrm>
          <a:custGeom>
            <a:avLst/>
            <a:gdLst>
              <a:gd name="connsiteX0" fmla="*/ 0 w 1769273"/>
              <a:gd name="connsiteY0" fmla="*/ 0 h 1008112"/>
              <a:gd name="connsiteX1" fmla="*/ 1517245 w 1769273"/>
              <a:gd name="connsiteY1" fmla="*/ 0 h 1008112"/>
              <a:gd name="connsiteX2" fmla="*/ 1769273 w 1769273"/>
              <a:gd name="connsiteY2" fmla="*/ 235226 h 1008112"/>
              <a:gd name="connsiteX3" fmla="*/ 1769273 w 1769273"/>
              <a:gd name="connsiteY3" fmla="*/ 772886 h 1008112"/>
              <a:gd name="connsiteX4" fmla="*/ 1517245 w 1769273"/>
              <a:gd name="connsiteY4" fmla="*/ 1008112 h 1008112"/>
              <a:gd name="connsiteX5" fmla="*/ 0 w 1769273"/>
              <a:gd name="connsiteY5" fmla="*/ 1008112 h 1008112"/>
              <a:gd name="connsiteX6" fmla="*/ 252028 w 1769273"/>
              <a:gd name="connsiteY6" fmla="*/ 772886 h 1008112"/>
              <a:gd name="connsiteX7" fmla="*/ 252028 w 1769273"/>
              <a:gd name="connsiteY7" fmla="*/ 235226 h 1008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69273" h="1008112">
                <a:moveTo>
                  <a:pt x="0" y="0"/>
                </a:moveTo>
                <a:lnTo>
                  <a:pt x="1517245" y="0"/>
                </a:lnTo>
                <a:lnTo>
                  <a:pt x="1769273" y="235226"/>
                </a:lnTo>
                <a:lnTo>
                  <a:pt x="1769273" y="772886"/>
                </a:lnTo>
                <a:lnTo>
                  <a:pt x="1517245" y="1008112"/>
                </a:lnTo>
                <a:lnTo>
                  <a:pt x="0" y="1008112"/>
                </a:lnTo>
                <a:lnTo>
                  <a:pt x="252028" y="772886"/>
                </a:lnTo>
                <a:lnTo>
                  <a:pt x="252028" y="235226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Section Four</a:t>
            </a:r>
            <a:endParaRPr lang="zh-CN" altLang="en-US" sz="2400" dirty="0">
              <a:solidFill>
                <a:srgbClr val="4D4D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4871864" y="332656"/>
            <a:ext cx="3672408" cy="396000"/>
          </a:xfrm>
          <a:custGeom>
            <a:avLst/>
            <a:gdLst>
              <a:gd name="connsiteX0" fmla="*/ 0 w 1769273"/>
              <a:gd name="connsiteY0" fmla="*/ 0 h 1008112"/>
              <a:gd name="connsiteX1" fmla="*/ 1517245 w 1769273"/>
              <a:gd name="connsiteY1" fmla="*/ 0 h 1008112"/>
              <a:gd name="connsiteX2" fmla="*/ 1769273 w 1769273"/>
              <a:gd name="connsiteY2" fmla="*/ 235226 h 1008112"/>
              <a:gd name="connsiteX3" fmla="*/ 1769273 w 1769273"/>
              <a:gd name="connsiteY3" fmla="*/ 772886 h 1008112"/>
              <a:gd name="connsiteX4" fmla="*/ 1517245 w 1769273"/>
              <a:gd name="connsiteY4" fmla="*/ 1008112 h 1008112"/>
              <a:gd name="connsiteX5" fmla="*/ 0 w 1769273"/>
              <a:gd name="connsiteY5" fmla="*/ 1008112 h 1008112"/>
              <a:gd name="connsiteX6" fmla="*/ 252028 w 1769273"/>
              <a:gd name="connsiteY6" fmla="*/ 772886 h 1008112"/>
              <a:gd name="connsiteX7" fmla="*/ 252028 w 1769273"/>
              <a:gd name="connsiteY7" fmla="*/ 235226 h 1008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69273" h="1008112">
                <a:moveTo>
                  <a:pt x="0" y="0"/>
                </a:moveTo>
                <a:lnTo>
                  <a:pt x="1517245" y="0"/>
                </a:lnTo>
                <a:lnTo>
                  <a:pt x="1769273" y="235226"/>
                </a:lnTo>
                <a:lnTo>
                  <a:pt x="1769273" y="772886"/>
                </a:lnTo>
                <a:lnTo>
                  <a:pt x="1517245" y="1008112"/>
                </a:lnTo>
                <a:lnTo>
                  <a:pt x="0" y="1008112"/>
                </a:lnTo>
                <a:lnTo>
                  <a:pt x="252028" y="772886"/>
                </a:lnTo>
                <a:lnTo>
                  <a:pt x="252028" y="235226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b="1" dirty="0">
                <a:solidFill>
                  <a:schemeClr val="tx1"/>
                </a:solidFill>
                <a:sym typeface="+mn-ea"/>
              </a:rPr>
              <a:t>Unit 2  My Body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416 -0.00417 L 0.12622 0.20208 " pathEditMode="relative" rAng="0" ptsTypes="AA">
                                      <p:cBhvr>
                                        <p:cTn id="17" dur="4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00" y="1030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10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任意多边形 28"/>
          <p:cNvSpPr/>
          <p:nvPr/>
        </p:nvSpPr>
        <p:spPr>
          <a:xfrm>
            <a:off x="1055440" y="332656"/>
            <a:ext cx="2592288" cy="396000"/>
          </a:xfrm>
          <a:custGeom>
            <a:avLst/>
            <a:gdLst>
              <a:gd name="connsiteX0" fmla="*/ 0 w 1769273"/>
              <a:gd name="connsiteY0" fmla="*/ 0 h 1008112"/>
              <a:gd name="connsiteX1" fmla="*/ 1517245 w 1769273"/>
              <a:gd name="connsiteY1" fmla="*/ 0 h 1008112"/>
              <a:gd name="connsiteX2" fmla="*/ 1769273 w 1769273"/>
              <a:gd name="connsiteY2" fmla="*/ 235226 h 1008112"/>
              <a:gd name="connsiteX3" fmla="*/ 1769273 w 1769273"/>
              <a:gd name="connsiteY3" fmla="*/ 772886 h 1008112"/>
              <a:gd name="connsiteX4" fmla="*/ 1517245 w 1769273"/>
              <a:gd name="connsiteY4" fmla="*/ 1008112 h 1008112"/>
              <a:gd name="connsiteX5" fmla="*/ 0 w 1769273"/>
              <a:gd name="connsiteY5" fmla="*/ 1008112 h 1008112"/>
              <a:gd name="connsiteX6" fmla="*/ 252028 w 1769273"/>
              <a:gd name="connsiteY6" fmla="*/ 772886 h 1008112"/>
              <a:gd name="connsiteX7" fmla="*/ 252028 w 1769273"/>
              <a:gd name="connsiteY7" fmla="*/ 235226 h 1008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69273" h="1008112">
                <a:moveTo>
                  <a:pt x="0" y="0"/>
                </a:moveTo>
                <a:lnTo>
                  <a:pt x="1517245" y="0"/>
                </a:lnTo>
                <a:lnTo>
                  <a:pt x="1769273" y="235226"/>
                </a:lnTo>
                <a:lnTo>
                  <a:pt x="1769273" y="772886"/>
                </a:lnTo>
                <a:lnTo>
                  <a:pt x="1517245" y="1008112"/>
                </a:lnTo>
                <a:lnTo>
                  <a:pt x="0" y="1008112"/>
                </a:lnTo>
                <a:lnTo>
                  <a:pt x="252028" y="772886"/>
                </a:lnTo>
                <a:lnTo>
                  <a:pt x="252028" y="235226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Section Four</a:t>
            </a:r>
            <a:endParaRPr lang="zh-CN" altLang="en-US" sz="2400" dirty="0">
              <a:solidFill>
                <a:srgbClr val="4D4D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任意多边形 29"/>
          <p:cNvSpPr/>
          <p:nvPr/>
        </p:nvSpPr>
        <p:spPr>
          <a:xfrm>
            <a:off x="4871864" y="332656"/>
            <a:ext cx="3672408" cy="396000"/>
          </a:xfrm>
          <a:custGeom>
            <a:avLst/>
            <a:gdLst>
              <a:gd name="connsiteX0" fmla="*/ 0 w 1769273"/>
              <a:gd name="connsiteY0" fmla="*/ 0 h 1008112"/>
              <a:gd name="connsiteX1" fmla="*/ 1517245 w 1769273"/>
              <a:gd name="connsiteY1" fmla="*/ 0 h 1008112"/>
              <a:gd name="connsiteX2" fmla="*/ 1769273 w 1769273"/>
              <a:gd name="connsiteY2" fmla="*/ 235226 h 1008112"/>
              <a:gd name="connsiteX3" fmla="*/ 1769273 w 1769273"/>
              <a:gd name="connsiteY3" fmla="*/ 772886 h 1008112"/>
              <a:gd name="connsiteX4" fmla="*/ 1517245 w 1769273"/>
              <a:gd name="connsiteY4" fmla="*/ 1008112 h 1008112"/>
              <a:gd name="connsiteX5" fmla="*/ 0 w 1769273"/>
              <a:gd name="connsiteY5" fmla="*/ 1008112 h 1008112"/>
              <a:gd name="connsiteX6" fmla="*/ 252028 w 1769273"/>
              <a:gd name="connsiteY6" fmla="*/ 772886 h 1008112"/>
              <a:gd name="connsiteX7" fmla="*/ 252028 w 1769273"/>
              <a:gd name="connsiteY7" fmla="*/ 235226 h 1008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69273" h="1008112">
                <a:moveTo>
                  <a:pt x="0" y="0"/>
                </a:moveTo>
                <a:lnTo>
                  <a:pt x="1517245" y="0"/>
                </a:lnTo>
                <a:lnTo>
                  <a:pt x="1769273" y="235226"/>
                </a:lnTo>
                <a:lnTo>
                  <a:pt x="1769273" y="772886"/>
                </a:lnTo>
                <a:lnTo>
                  <a:pt x="1517245" y="1008112"/>
                </a:lnTo>
                <a:lnTo>
                  <a:pt x="0" y="1008112"/>
                </a:lnTo>
                <a:lnTo>
                  <a:pt x="252028" y="772886"/>
                </a:lnTo>
                <a:lnTo>
                  <a:pt x="252028" y="235226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b="1" dirty="0">
                <a:solidFill>
                  <a:schemeClr val="tx1"/>
                </a:solidFill>
                <a:sym typeface="+mn-ea"/>
              </a:rPr>
              <a:t>Unit 2  My Body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24180" y="903605"/>
            <a:ext cx="8336280" cy="6123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Dialogue 4</a:t>
            </a:r>
            <a:endParaRPr lang="en-US" altLang="zh-CN" sz="28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T: Let’s come to know our body. Listen and repeat.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C: Ok.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T: I have one head.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C: I have one head.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T: I have one mouth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C: I have one mouth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T: I have one nose.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C: I have one nose.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T: I have two ears.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C: I have two ears.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T: I have two eyes.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C: I have two eyes.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T: Great.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图片 2" descr="5a66a8fa63bec142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72785" y="2410460"/>
            <a:ext cx="5452745" cy="39420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  <p:bldP spid="30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 cstate="print">
            <a:alphaModFix amt="12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任意多边形 27"/>
          <p:cNvSpPr/>
          <p:nvPr/>
        </p:nvSpPr>
        <p:spPr>
          <a:xfrm>
            <a:off x="-456728" y="836712"/>
            <a:ext cx="12648728" cy="432048"/>
          </a:xfrm>
          <a:custGeom>
            <a:avLst/>
            <a:gdLst>
              <a:gd name="connsiteX0" fmla="*/ 0 w 3752850"/>
              <a:gd name="connsiteY0" fmla="*/ 285750 h 285750"/>
              <a:gd name="connsiteX1" fmla="*/ 3752850 w 3752850"/>
              <a:gd name="connsiteY1" fmla="*/ 285750 h 285750"/>
              <a:gd name="connsiteX2" fmla="*/ 3467100 w 3752850"/>
              <a:gd name="connsiteY2" fmla="*/ 0 h 285750"/>
              <a:gd name="connsiteX3" fmla="*/ 19050 w 3752850"/>
              <a:gd name="connsiteY3" fmla="*/ 0 h 285750"/>
              <a:gd name="connsiteX4" fmla="*/ 0 w 3752850"/>
              <a:gd name="connsiteY4" fmla="*/ 285750 h 28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52850" h="285750">
                <a:moveTo>
                  <a:pt x="0" y="285750"/>
                </a:moveTo>
                <a:lnTo>
                  <a:pt x="3752850" y="285750"/>
                </a:lnTo>
                <a:lnTo>
                  <a:pt x="3467100" y="0"/>
                </a:lnTo>
                <a:lnTo>
                  <a:pt x="19050" y="0"/>
                </a:lnTo>
                <a:lnTo>
                  <a:pt x="0" y="28575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任意多边形 29"/>
          <p:cNvSpPr/>
          <p:nvPr/>
        </p:nvSpPr>
        <p:spPr>
          <a:xfrm>
            <a:off x="-36512" y="682054"/>
            <a:ext cx="12228512" cy="442689"/>
          </a:xfrm>
          <a:custGeom>
            <a:avLst/>
            <a:gdLst>
              <a:gd name="connsiteX0" fmla="*/ 0 w 3752850"/>
              <a:gd name="connsiteY0" fmla="*/ 285750 h 285750"/>
              <a:gd name="connsiteX1" fmla="*/ 3752850 w 3752850"/>
              <a:gd name="connsiteY1" fmla="*/ 285750 h 285750"/>
              <a:gd name="connsiteX2" fmla="*/ 3467100 w 3752850"/>
              <a:gd name="connsiteY2" fmla="*/ 0 h 285750"/>
              <a:gd name="connsiteX3" fmla="*/ 19050 w 3752850"/>
              <a:gd name="connsiteY3" fmla="*/ 0 h 285750"/>
              <a:gd name="connsiteX4" fmla="*/ 0 w 3752850"/>
              <a:gd name="connsiteY4" fmla="*/ 285750 h 28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52850" h="285750">
                <a:moveTo>
                  <a:pt x="0" y="285750"/>
                </a:moveTo>
                <a:lnTo>
                  <a:pt x="3752850" y="285750"/>
                </a:lnTo>
                <a:lnTo>
                  <a:pt x="3467100" y="0"/>
                </a:lnTo>
                <a:lnTo>
                  <a:pt x="19050" y="0"/>
                </a:lnTo>
                <a:lnTo>
                  <a:pt x="0" y="28575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-36512" y="-76745"/>
            <a:ext cx="35123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4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127448" y="395372"/>
            <a:ext cx="2241811" cy="369332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  <a:latin typeface="+mn-lt"/>
                <a:ea typeface="+mn-ea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>
              <a:defRPr/>
            </a:pPr>
            <a:r>
              <a:rPr lang="en-US" altLang="zh-CN" kern="0" dirty="0">
                <a:solidFill>
                  <a:prstClr val="white">
                    <a:lumMod val="65000"/>
                  </a:prstClr>
                </a:solidFill>
              </a:rPr>
              <a:t>CONTENTS</a:t>
            </a:r>
            <a:endParaRPr lang="en-US" altLang="zh-CN" kern="0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8832304" y="188640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任意多边形 86"/>
          <p:cNvSpPr/>
          <p:nvPr/>
        </p:nvSpPr>
        <p:spPr>
          <a:xfrm>
            <a:off x="-260350" y="692696"/>
            <a:ext cx="3960440" cy="396000"/>
          </a:xfrm>
          <a:custGeom>
            <a:avLst/>
            <a:gdLst>
              <a:gd name="connsiteX0" fmla="*/ 0 w 1769273"/>
              <a:gd name="connsiteY0" fmla="*/ 0 h 1008112"/>
              <a:gd name="connsiteX1" fmla="*/ 1517245 w 1769273"/>
              <a:gd name="connsiteY1" fmla="*/ 0 h 1008112"/>
              <a:gd name="connsiteX2" fmla="*/ 1769273 w 1769273"/>
              <a:gd name="connsiteY2" fmla="*/ 235226 h 1008112"/>
              <a:gd name="connsiteX3" fmla="*/ 1769273 w 1769273"/>
              <a:gd name="connsiteY3" fmla="*/ 772886 h 1008112"/>
              <a:gd name="connsiteX4" fmla="*/ 1517245 w 1769273"/>
              <a:gd name="connsiteY4" fmla="*/ 1008112 h 1008112"/>
              <a:gd name="connsiteX5" fmla="*/ 0 w 1769273"/>
              <a:gd name="connsiteY5" fmla="*/ 1008112 h 1008112"/>
              <a:gd name="connsiteX6" fmla="*/ 252028 w 1769273"/>
              <a:gd name="connsiteY6" fmla="*/ 772886 h 1008112"/>
              <a:gd name="connsiteX7" fmla="*/ 252028 w 1769273"/>
              <a:gd name="connsiteY7" fmla="*/ 235226 h 1008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69273" h="1008112">
                <a:moveTo>
                  <a:pt x="0" y="0"/>
                </a:moveTo>
                <a:lnTo>
                  <a:pt x="1517245" y="0"/>
                </a:lnTo>
                <a:lnTo>
                  <a:pt x="1769273" y="235226"/>
                </a:lnTo>
                <a:lnTo>
                  <a:pt x="1769273" y="772886"/>
                </a:lnTo>
                <a:lnTo>
                  <a:pt x="1517245" y="1008112"/>
                </a:lnTo>
                <a:lnTo>
                  <a:pt x="0" y="1008112"/>
                </a:lnTo>
                <a:lnTo>
                  <a:pt x="252028" y="772886"/>
                </a:lnTo>
                <a:lnTo>
                  <a:pt x="252028" y="235226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b="1" dirty="0">
                <a:solidFill>
                  <a:schemeClr val="tx1"/>
                </a:solidFill>
                <a:sym typeface="+mn-ea"/>
              </a:rPr>
              <a:t>Unit 2  My Body</a:t>
            </a:r>
            <a:endParaRPr lang="zh-CN" altLang="en-US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1755" y="1917065"/>
            <a:ext cx="12072620" cy="4464050"/>
            <a:chOff x="113" y="3019"/>
            <a:chExt cx="19012" cy="7030"/>
          </a:xfrm>
        </p:grpSpPr>
        <p:grpSp>
          <p:nvGrpSpPr>
            <p:cNvPr id="15" name="组合 14"/>
            <p:cNvGrpSpPr/>
            <p:nvPr/>
          </p:nvGrpSpPr>
          <p:grpSpPr>
            <a:xfrm>
              <a:off x="4906" y="3125"/>
              <a:ext cx="2917" cy="2916"/>
              <a:chOff x="3617767" y="1552534"/>
              <a:chExt cx="1852274" cy="1851387"/>
            </a:xfrm>
          </p:grpSpPr>
          <p:sp>
            <p:nvSpPr>
              <p:cNvPr id="16" name="Rounded Rectangle 4"/>
              <p:cNvSpPr/>
              <p:nvPr/>
            </p:nvSpPr>
            <p:spPr>
              <a:xfrm>
                <a:off x="3617767" y="1552534"/>
                <a:ext cx="1841077" cy="1851387"/>
              </a:xfrm>
              <a:prstGeom prst="roundRect">
                <a:avLst>
                  <a:gd name="adj" fmla="val 50000"/>
                </a:avLst>
              </a:prstGeom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lIns="121505" tIns="60753" rIns="121505" bIns="60753" rtlCol="0" anchor="ctr"/>
              <a:lstStyle/>
              <a:p>
                <a:pPr algn="ctr"/>
                <a:endParaRPr lang="en-US" dirty="0">
                  <a:latin typeface="Roboto condensed"/>
                  <a:cs typeface="Roboto condensed"/>
                </a:endParaRPr>
              </a:p>
            </p:txBody>
          </p:sp>
          <p:sp>
            <p:nvSpPr>
              <p:cNvPr id="17" name="TextBox 5"/>
              <p:cNvSpPr txBox="1"/>
              <p:nvPr/>
            </p:nvSpPr>
            <p:spPr>
              <a:xfrm>
                <a:off x="3719736" y="1915399"/>
                <a:ext cx="1750305" cy="984467"/>
              </a:xfrm>
              <a:prstGeom prst="rect">
                <a:avLst/>
              </a:prstGeom>
              <a:noFill/>
            </p:spPr>
            <p:txBody>
              <a:bodyPr wrap="square" lIns="121505" tIns="60753" rIns="121505" bIns="60753" rtlCol="0">
                <a:spAutoFit/>
              </a:bodyPr>
              <a:lstStyle/>
              <a:p>
                <a:pPr lvl="0" algn="ctr"/>
                <a:r>
                  <a:rPr lang="en-US" altLang="ko-KR" sz="2800" b="1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Roboto condensed"/>
                  </a:rPr>
                  <a:t>Section  Three</a:t>
                </a:r>
                <a:endParaRPr lang="ko-KR" altLang="en-US" sz="2800" b="1" dirty="0">
                  <a:solidFill>
                    <a:srgbClr val="FFFFFF"/>
                  </a:solidFill>
                  <a:latin typeface="微软雅黑" panose="020B0503020204020204" pitchFamily="34" charset="-122"/>
                  <a:cs typeface="Roboto condensed"/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572" y="3621"/>
              <a:ext cx="3340" cy="3398"/>
              <a:chOff x="863947" y="1747313"/>
              <a:chExt cx="2265375" cy="2278061"/>
            </a:xfrm>
            <a:gradFill>
              <a:gsLst>
                <a:gs pos="0">
                  <a:schemeClr val="accent6">
                    <a:shade val="51000"/>
                    <a:satMod val="130000"/>
                  </a:schemeClr>
                </a:gs>
                <a:gs pos="80000">
                  <a:schemeClr val="accent6">
                    <a:shade val="93000"/>
                    <a:satMod val="130000"/>
                  </a:schemeClr>
                </a:gs>
                <a:gs pos="100000">
                  <a:schemeClr val="accent6">
                    <a:shade val="94000"/>
                    <a:satMod val="135000"/>
                  </a:schemeClr>
                </a:gs>
              </a:gsLst>
              <a:lin ang="16200000" scaled="0"/>
            </a:gradFill>
          </p:grpSpPr>
          <p:sp>
            <p:nvSpPr>
              <p:cNvPr id="19" name="Rounded Rectangle 9"/>
              <p:cNvSpPr/>
              <p:nvPr/>
            </p:nvSpPr>
            <p:spPr>
              <a:xfrm>
                <a:off x="863947" y="1747313"/>
                <a:ext cx="2265375" cy="2278061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lIns="121505" tIns="60753" rIns="121505" bIns="60753" rtlCol="0" anchor="ctr"/>
              <a:lstStyle/>
              <a:p>
                <a:pPr algn="ctr"/>
                <a:endParaRPr lang="en-US" dirty="0">
                  <a:latin typeface="Roboto condensed"/>
                  <a:cs typeface="Roboto condensed"/>
                </a:endParaRPr>
              </a:p>
            </p:txBody>
          </p:sp>
          <p:sp>
            <p:nvSpPr>
              <p:cNvPr id="20" name="텍스트 개체 틀 2"/>
              <p:cNvSpPr txBox="1"/>
              <p:nvPr/>
            </p:nvSpPr>
            <p:spPr>
              <a:xfrm>
                <a:off x="978797" y="2275439"/>
                <a:ext cx="1853812" cy="1013764"/>
              </a:xfrm>
              <a:prstGeom prst="rect">
                <a:avLst/>
              </a:prstGeom>
              <a:grpFill/>
            </p:spPr>
            <p:txBody>
              <a:bodyPr vert="horz" lIns="121505" tIns="60753" rIns="121505" bIns="60753" rtlCol="0" anchor="t">
                <a:noAutofit/>
              </a:bodyPr>
              <a:lstStyle>
                <a:lvl1pPr marL="0" indent="0" algn="ctr" defTabSz="457200" rtl="0" eaLnBrk="1" latinLnBrk="0" hangingPunct="1">
                  <a:spcBef>
                    <a:spcPct val="20000"/>
                  </a:spcBef>
                  <a:buFont typeface="Arial" panose="020B0604020202020204"/>
                  <a:buNone/>
                  <a:defRPr sz="1000" kern="1200" baseline="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Rockwell" panose="02060603020205020403"/>
                  </a:defRPr>
                </a:lvl1pPr>
                <a:lvl2pPr marL="742950" indent="-28575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ko-KR" sz="2800" b="1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Roboto condensed"/>
                  </a:rPr>
                  <a:t>Section One</a:t>
                </a:r>
                <a:endParaRPr lang="en-US" altLang="ko-KR" sz="2800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Roboto condensed"/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7174" y="3819"/>
              <a:ext cx="3568" cy="3587"/>
              <a:chOff x="5057837" y="1992903"/>
              <a:chExt cx="2265375" cy="2278061"/>
            </a:xfrm>
          </p:grpSpPr>
          <p:sp>
            <p:nvSpPr>
              <p:cNvPr id="22" name="Rounded Rectangle 13"/>
              <p:cNvSpPr/>
              <p:nvPr/>
            </p:nvSpPr>
            <p:spPr>
              <a:xfrm>
                <a:off x="5057837" y="1992903"/>
                <a:ext cx="2265375" cy="2278061"/>
              </a:xfrm>
              <a:prstGeom prst="roundRect">
                <a:avLst>
                  <a:gd name="adj" fmla="val 50000"/>
                </a:avLst>
              </a:prstGeom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lIns="121505" tIns="60753" rIns="121505" bIns="60753" rtlCol="0" anchor="ctr"/>
              <a:lstStyle/>
              <a:p>
                <a:pPr algn="ctr"/>
                <a:endParaRPr lang="en-US" dirty="0">
                  <a:latin typeface="Roboto condensed"/>
                  <a:cs typeface="Roboto condensed"/>
                </a:endParaRPr>
              </a:p>
            </p:txBody>
          </p:sp>
          <p:sp>
            <p:nvSpPr>
              <p:cNvPr id="23" name="TextBox 15"/>
              <p:cNvSpPr txBox="1"/>
              <p:nvPr/>
            </p:nvSpPr>
            <p:spPr>
              <a:xfrm>
                <a:off x="5375667" y="2707993"/>
                <a:ext cx="1605246" cy="984467"/>
              </a:xfrm>
              <a:prstGeom prst="rect">
                <a:avLst/>
              </a:prstGeom>
              <a:noFill/>
            </p:spPr>
            <p:txBody>
              <a:bodyPr wrap="square" lIns="121505" tIns="60753" rIns="121505" bIns="60753" rtlCol="0">
                <a:spAutoFit/>
              </a:bodyPr>
              <a:lstStyle/>
              <a:p>
                <a:pPr lvl="0" algn="ctr"/>
                <a:r>
                  <a:rPr lang="en-US" altLang="ko-KR" sz="2800" b="1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Roboto condensed"/>
                  </a:rPr>
                  <a:t>Section Four</a:t>
                </a:r>
                <a:endParaRPr lang="ko-KR" altLang="en-US" sz="2800" b="1" dirty="0">
                  <a:solidFill>
                    <a:srgbClr val="FFFFFF"/>
                  </a:solidFill>
                  <a:latin typeface="微软雅黑" panose="020B0503020204020204" pitchFamily="34" charset="-122"/>
                  <a:cs typeface="Roboto condensed"/>
                </a:endParaRP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13925" y="3019"/>
              <a:ext cx="3329" cy="3347"/>
              <a:chOff x="9344365" y="1484784"/>
              <a:chExt cx="2113788" cy="2125625"/>
            </a:xfrm>
          </p:grpSpPr>
          <p:sp>
            <p:nvSpPr>
              <p:cNvPr id="25" name="Rounded Rectangle 18"/>
              <p:cNvSpPr/>
              <p:nvPr/>
            </p:nvSpPr>
            <p:spPr>
              <a:xfrm>
                <a:off x="9344365" y="1484784"/>
                <a:ext cx="2113788" cy="2125625"/>
              </a:xfrm>
              <a:prstGeom prst="roundRect">
                <a:avLst>
                  <a:gd name="adj" fmla="val 50000"/>
                </a:avLst>
              </a:prstGeom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lIns="121505" tIns="60753" rIns="121505" bIns="60753" rtlCol="0" anchor="ctr"/>
              <a:lstStyle/>
              <a:p>
                <a:pPr algn="ctr"/>
                <a:endParaRPr lang="en-US" dirty="0">
                  <a:latin typeface="Roboto condensed"/>
                  <a:cs typeface="Roboto condensed"/>
                </a:endParaRPr>
              </a:p>
            </p:txBody>
          </p:sp>
          <p:sp>
            <p:nvSpPr>
              <p:cNvPr id="31" name="TextBox 19"/>
              <p:cNvSpPr txBox="1"/>
              <p:nvPr/>
            </p:nvSpPr>
            <p:spPr>
              <a:xfrm>
                <a:off x="9565043" y="1925887"/>
                <a:ext cx="1643781" cy="982474"/>
              </a:xfrm>
              <a:prstGeom prst="rect">
                <a:avLst/>
              </a:prstGeom>
              <a:noFill/>
            </p:spPr>
            <p:txBody>
              <a:bodyPr wrap="square" lIns="121505" tIns="60753" rIns="121505" bIns="60753" rtlCol="0">
                <a:spAutoFit/>
              </a:bodyPr>
              <a:lstStyle/>
              <a:p>
                <a:pPr lvl="0" algn="ctr">
                  <a:buClrTx/>
                  <a:buSzTx/>
                  <a:buFontTx/>
                </a:pPr>
                <a:r>
                  <a:rPr lang="en-US" altLang="ko-KR" sz="2800" b="1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Roboto condensed"/>
                  </a:rPr>
                  <a:t>Section Seven</a:t>
                </a:r>
                <a:endParaRPr lang="en-US" altLang="ko-KR" sz="28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Roboto condensed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9773" y="3019"/>
              <a:ext cx="2899" cy="2916"/>
              <a:chOff x="6708446" y="1484785"/>
              <a:chExt cx="1841077" cy="1851387"/>
            </a:xfrm>
          </p:grpSpPr>
          <p:sp>
            <p:nvSpPr>
              <p:cNvPr id="34" name="Rounded Rectangle 22"/>
              <p:cNvSpPr/>
              <p:nvPr/>
            </p:nvSpPr>
            <p:spPr>
              <a:xfrm>
                <a:off x="6708446" y="1484785"/>
                <a:ext cx="1841077" cy="1851387"/>
              </a:xfrm>
              <a:prstGeom prst="roundRect">
                <a:avLst>
                  <a:gd name="adj" fmla="val 50000"/>
                </a:avLst>
              </a:prstGeom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lIns="121505" tIns="60753" rIns="121505" bIns="60753" rtlCol="0" anchor="ctr"/>
              <a:lstStyle/>
              <a:p>
                <a:pPr algn="ctr"/>
                <a:endParaRPr lang="en-US" dirty="0">
                  <a:latin typeface="Roboto condensed"/>
                  <a:cs typeface="Roboto condensed"/>
                </a:endParaRPr>
              </a:p>
            </p:txBody>
          </p:sp>
          <p:sp>
            <p:nvSpPr>
              <p:cNvPr id="36" name="TextBox 23"/>
              <p:cNvSpPr txBox="1"/>
              <p:nvPr/>
            </p:nvSpPr>
            <p:spPr>
              <a:xfrm>
                <a:off x="6860310" y="1867036"/>
                <a:ext cx="1611954" cy="984467"/>
              </a:xfrm>
              <a:prstGeom prst="rect">
                <a:avLst/>
              </a:prstGeom>
              <a:noFill/>
            </p:spPr>
            <p:txBody>
              <a:bodyPr wrap="square" lIns="121505" tIns="60753" rIns="121505" bIns="60753" rtlCol="0">
                <a:spAutoFit/>
              </a:bodyPr>
              <a:lstStyle/>
              <a:p>
                <a:pPr lvl="0" algn="ctr"/>
                <a:r>
                  <a:rPr lang="en-US" altLang="ko-KR" sz="2800" b="1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Roboto condensed"/>
                  </a:rPr>
                  <a:t>Section Five</a:t>
                </a:r>
                <a:endParaRPr lang="en-US" altLang="ko-KR" sz="2800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Roboto condensed"/>
                </a:endParaRPr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2124" y="6744"/>
              <a:ext cx="13601" cy="1779"/>
              <a:chOff x="1851283" y="3850132"/>
              <a:chExt cx="8636679" cy="1129598"/>
            </a:xfrm>
          </p:grpSpPr>
          <p:sp>
            <p:nvSpPr>
              <p:cNvPr id="38" name="Oval 31"/>
              <p:cNvSpPr/>
              <p:nvPr/>
            </p:nvSpPr>
            <p:spPr>
              <a:xfrm>
                <a:off x="8849522" y="4804488"/>
                <a:ext cx="171433" cy="175242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lIns="121505" tIns="60753" rIns="121505" bIns="60753" rtlCol="0" anchor="ctr"/>
              <a:lstStyle/>
              <a:p>
                <a:pPr algn="ctr"/>
                <a:endParaRPr lang="en-US" dirty="0">
                  <a:latin typeface="Roboto condensed"/>
                  <a:cs typeface="Roboto condensed"/>
                </a:endParaRPr>
              </a:p>
            </p:txBody>
          </p:sp>
          <p:sp>
            <p:nvSpPr>
              <p:cNvPr id="39" name="Oval 32"/>
              <p:cNvSpPr/>
              <p:nvPr/>
            </p:nvSpPr>
            <p:spPr>
              <a:xfrm>
                <a:off x="10316529" y="3937753"/>
                <a:ext cx="171433" cy="175242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lIns="121505" tIns="60753" rIns="121505" bIns="60753" rtlCol="0" anchor="ctr"/>
              <a:lstStyle/>
              <a:p>
                <a:pPr algn="ctr"/>
                <a:endParaRPr lang="en-US" dirty="0">
                  <a:latin typeface="Roboto condensed"/>
                  <a:cs typeface="Roboto condensed"/>
                </a:endParaRPr>
              </a:p>
            </p:txBody>
          </p:sp>
          <p:grpSp>
            <p:nvGrpSpPr>
              <p:cNvPr id="41" name="组合 6"/>
              <p:cNvGrpSpPr/>
              <p:nvPr/>
            </p:nvGrpSpPr>
            <p:grpSpPr>
              <a:xfrm>
                <a:off x="1851283" y="4270964"/>
                <a:ext cx="1560975" cy="708766"/>
                <a:chOff x="1851283" y="4270964"/>
                <a:chExt cx="1560975" cy="708766"/>
              </a:xfrm>
            </p:grpSpPr>
            <p:sp>
              <p:nvSpPr>
                <p:cNvPr id="44" name="Oval 26"/>
                <p:cNvSpPr/>
                <p:nvPr/>
              </p:nvSpPr>
              <p:spPr>
                <a:xfrm>
                  <a:off x="1851283" y="4270964"/>
                  <a:ext cx="171433" cy="175242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lIns="121505" tIns="60753" rIns="121505" bIns="60753" rtlCol="0" anchor="ctr"/>
                <a:lstStyle/>
                <a:p>
                  <a:pPr algn="ctr"/>
                  <a:endParaRPr lang="en-US" dirty="0">
                    <a:latin typeface="Roboto condensed"/>
                    <a:cs typeface="Roboto condensed"/>
                  </a:endParaRPr>
                </a:p>
              </p:txBody>
            </p:sp>
            <p:sp>
              <p:nvSpPr>
                <p:cNvPr id="45" name="Oval 27"/>
                <p:cNvSpPr/>
                <p:nvPr/>
              </p:nvSpPr>
              <p:spPr>
                <a:xfrm>
                  <a:off x="3240825" y="4804488"/>
                  <a:ext cx="171433" cy="175242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lIns="121505" tIns="60753" rIns="121505" bIns="60753" rtlCol="0" anchor="ctr"/>
                <a:lstStyle/>
                <a:p>
                  <a:pPr algn="ctr"/>
                  <a:endParaRPr lang="en-US" dirty="0">
                    <a:latin typeface="Roboto condensed"/>
                    <a:cs typeface="Roboto condensed"/>
                  </a:endParaRPr>
                </a:p>
              </p:txBody>
            </p:sp>
            <p:cxnSp>
              <p:nvCxnSpPr>
                <p:cNvPr id="48" name="Straight Connector 33"/>
                <p:cNvCxnSpPr>
                  <a:stCxn id="44" idx="6"/>
                  <a:endCxn id="45" idx="2"/>
                </p:cNvCxnSpPr>
                <p:nvPr/>
              </p:nvCxnSpPr>
              <p:spPr>
                <a:xfrm>
                  <a:off x="2022716" y="4358585"/>
                  <a:ext cx="1218109" cy="533524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</a:schemeClr>
                  </a:solidFill>
                  <a:prstDash val="sysDash"/>
                  <a:headEnd type="none" w="sm" len="sm"/>
                  <a:tailEnd type="triangle" w="sm" len="sm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9" name="组合 7"/>
              <p:cNvGrpSpPr/>
              <p:nvPr/>
            </p:nvGrpSpPr>
            <p:grpSpPr>
              <a:xfrm>
                <a:off x="3412258" y="4025374"/>
                <a:ext cx="1212691" cy="866735"/>
                <a:chOff x="3412258" y="4025374"/>
                <a:chExt cx="1212691" cy="866735"/>
              </a:xfrm>
            </p:grpSpPr>
            <p:sp>
              <p:nvSpPr>
                <p:cNvPr id="52" name="Oval 28"/>
                <p:cNvSpPr/>
                <p:nvPr/>
              </p:nvSpPr>
              <p:spPr>
                <a:xfrm>
                  <a:off x="4453516" y="4025374"/>
                  <a:ext cx="171433" cy="175242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lIns="121505" tIns="60753" rIns="121505" bIns="60753" rtlCol="0" anchor="ctr"/>
                <a:lstStyle/>
                <a:p>
                  <a:pPr algn="ctr"/>
                  <a:endParaRPr lang="en-US" dirty="0">
                    <a:latin typeface="Roboto condensed"/>
                    <a:cs typeface="Roboto condensed"/>
                  </a:endParaRPr>
                </a:p>
              </p:txBody>
            </p:sp>
            <p:cxnSp>
              <p:nvCxnSpPr>
                <p:cNvPr id="53" name="Straight Connector 34"/>
                <p:cNvCxnSpPr>
                  <a:stCxn id="45" idx="6"/>
                  <a:endCxn id="52" idx="2"/>
                </p:cNvCxnSpPr>
                <p:nvPr/>
              </p:nvCxnSpPr>
              <p:spPr>
                <a:xfrm flipV="1">
                  <a:off x="3412258" y="4112995"/>
                  <a:ext cx="1041258" cy="779114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</a:schemeClr>
                  </a:solidFill>
                  <a:prstDash val="sysDash"/>
                  <a:headEnd type="none" w="sm" len="sm"/>
                  <a:tailEnd type="triangle" w="sm" len="sm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6" name="组合 8"/>
              <p:cNvGrpSpPr/>
              <p:nvPr/>
            </p:nvGrpSpPr>
            <p:grpSpPr>
              <a:xfrm>
                <a:off x="4624950" y="4112996"/>
                <a:ext cx="1650607" cy="691492"/>
                <a:chOff x="4624950" y="4112996"/>
                <a:chExt cx="1650607" cy="691492"/>
              </a:xfrm>
            </p:grpSpPr>
            <p:sp>
              <p:nvSpPr>
                <p:cNvPr id="57" name="Oval 29"/>
                <p:cNvSpPr/>
                <p:nvPr/>
              </p:nvSpPr>
              <p:spPr>
                <a:xfrm>
                  <a:off x="6104124" y="4629246"/>
                  <a:ext cx="171433" cy="175242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lIns="121505" tIns="60753" rIns="121505" bIns="60753" rtlCol="0" anchor="ctr"/>
                <a:lstStyle/>
                <a:p>
                  <a:pPr algn="ctr"/>
                  <a:endParaRPr lang="en-US" dirty="0">
                    <a:latin typeface="Roboto condensed"/>
                    <a:cs typeface="Roboto condensed"/>
                  </a:endParaRPr>
                </a:p>
              </p:txBody>
            </p:sp>
            <p:cxnSp>
              <p:nvCxnSpPr>
                <p:cNvPr id="58" name="Straight Connector 35"/>
                <p:cNvCxnSpPr>
                  <a:stCxn id="52" idx="6"/>
                  <a:endCxn id="57" idx="2"/>
                </p:cNvCxnSpPr>
                <p:nvPr/>
              </p:nvCxnSpPr>
              <p:spPr>
                <a:xfrm>
                  <a:off x="4624950" y="4112996"/>
                  <a:ext cx="1479174" cy="603872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</a:schemeClr>
                  </a:solidFill>
                  <a:prstDash val="sysDash"/>
                  <a:headEnd type="none" w="sm" len="sm"/>
                  <a:tailEnd type="triangle" w="sm" len="sm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9" name="组合 9"/>
              <p:cNvGrpSpPr/>
              <p:nvPr/>
            </p:nvGrpSpPr>
            <p:grpSpPr>
              <a:xfrm>
                <a:off x="6275557" y="3850132"/>
                <a:ext cx="1440071" cy="866735"/>
                <a:chOff x="6275557" y="3850132"/>
                <a:chExt cx="1440071" cy="866735"/>
              </a:xfrm>
            </p:grpSpPr>
            <p:sp>
              <p:nvSpPr>
                <p:cNvPr id="78" name="Oval 30"/>
                <p:cNvSpPr/>
                <p:nvPr/>
              </p:nvSpPr>
              <p:spPr>
                <a:xfrm>
                  <a:off x="7544195" y="3850132"/>
                  <a:ext cx="171433" cy="175242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lIns="121505" tIns="60753" rIns="121505" bIns="60753" rtlCol="0" anchor="ctr"/>
                <a:lstStyle/>
                <a:p>
                  <a:pPr algn="ctr"/>
                  <a:endParaRPr lang="en-US" dirty="0">
                    <a:latin typeface="Roboto condensed"/>
                    <a:cs typeface="Roboto condensed"/>
                  </a:endParaRPr>
                </a:p>
              </p:txBody>
            </p:sp>
            <p:cxnSp>
              <p:nvCxnSpPr>
                <p:cNvPr id="80" name="Straight Connector 36"/>
                <p:cNvCxnSpPr>
                  <a:stCxn id="57" idx="6"/>
                  <a:endCxn id="78" idx="2"/>
                </p:cNvCxnSpPr>
                <p:nvPr/>
              </p:nvCxnSpPr>
              <p:spPr>
                <a:xfrm flipV="1">
                  <a:off x="6275557" y="3937753"/>
                  <a:ext cx="1268638" cy="779114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</a:schemeClr>
                  </a:solidFill>
                  <a:prstDash val="sysDash"/>
                  <a:headEnd type="none" w="sm" len="sm"/>
                  <a:tailEnd type="triangle" w="sm" len="sm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83" name="Straight Connector 37"/>
              <p:cNvCxnSpPr>
                <a:stCxn id="78" idx="6"/>
                <a:endCxn id="38" idx="2"/>
              </p:cNvCxnSpPr>
              <p:nvPr/>
            </p:nvCxnSpPr>
            <p:spPr>
              <a:xfrm>
                <a:off x="7715628" y="3937754"/>
                <a:ext cx="1133894" cy="954356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  <a:prstDash val="sysDash"/>
                <a:headEnd type="none" w="sm" len="sm"/>
                <a:tailEnd type="triangle" w="sm" len="sm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8" name="Straight Connector 38"/>
              <p:cNvCxnSpPr>
                <a:stCxn id="38" idx="6"/>
                <a:endCxn id="39" idx="2"/>
              </p:cNvCxnSpPr>
              <p:nvPr/>
            </p:nvCxnSpPr>
            <p:spPr>
              <a:xfrm flipV="1">
                <a:off x="9020956" y="4025374"/>
                <a:ext cx="1295573" cy="866735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  <a:prstDash val="sysDash"/>
                <a:headEnd type="none" w="sm" len="sm"/>
                <a:tailEnd type="triangle" w="sm" len="sm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89" name="TextBox 39"/>
            <p:cNvSpPr txBox="1"/>
            <p:nvPr/>
          </p:nvSpPr>
          <p:spPr>
            <a:xfrm>
              <a:off x="113" y="7806"/>
              <a:ext cx="3783" cy="99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>
              <a:defPPr>
                <a:defRPr lang="zh-CN"/>
              </a:defPPr>
              <a:lvl1pPr lvl="0" algn="ctr">
                <a:defRPr sz="1900"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Roboto condensed"/>
                  <a:ea typeface="Roboto Light" pitchFamily="2" charset="0"/>
                  <a:cs typeface="Roboto condensed"/>
                </a:defRPr>
              </a:lvl1pPr>
            </a:lstStyle>
            <a:p>
              <a:r>
                <a:rPr lang="en-US" altLang="zh-CN" sz="200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International Phonetic Symbols</a:t>
              </a:r>
              <a:endParaRPr lang="nb-NO" altLang="ko-KR" sz="2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TextBox 40"/>
            <p:cNvSpPr txBox="1"/>
            <p:nvPr/>
          </p:nvSpPr>
          <p:spPr>
            <a:xfrm>
              <a:off x="3479" y="8522"/>
              <a:ext cx="1936" cy="96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lvl="0" algn="ctr"/>
              <a:r>
                <a:rPr lang="en-US" altLang="zh-CN" sz="2000" b="1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Roboto condensed"/>
                </a:rPr>
                <a:t>Key Words</a:t>
              </a:r>
              <a:endParaRPr lang="nb-NO" altLang="ko-KR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condensed"/>
              </a:endParaRPr>
            </a:p>
          </p:txBody>
        </p:sp>
        <p:sp>
          <p:nvSpPr>
            <p:cNvPr id="91" name="TextBox 41"/>
            <p:cNvSpPr txBox="1"/>
            <p:nvPr/>
          </p:nvSpPr>
          <p:spPr>
            <a:xfrm>
              <a:off x="5407" y="7487"/>
              <a:ext cx="2155" cy="97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lvl="0" algn="ctr"/>
              <a:r>
                <a:rPr lang="en-US" altLang="zh-CN" sz="2000" b="1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Roboto condensed"/>
                </a:rPr>
                <a:t>Key Sentences</a:t>
              </a:r>
              <a:endParaRPr lang="nb-NO" altLang="ko-KR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condensed"/>
              </a:endParaRPr>
            </a:p>
          </p:txBody>
        </p:sp>
        <p:sp>
          <p:nvSpPr>
            <p:cNvPr id="92" name="TextBox 42"/>
            <p:cNvSpPr txBox="1"/>
            <p:nvPr/>
          </p:nvSpPr>
          <p:spPr>
            <a:xfrm>
              <a:off x="7959" y="8188"/>
              <a:ext cx="2211" cy="71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lvl="0" algn="ctr"/>
              <a:r>
                <a:rPr lang="en-US" altLang="zh-CN" sz="2000" b="1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Roboto condensed"/>
                </a:rPr>
                <a:t>Dialogues</a:t>
              </a:r>
              <a:endParaRPr lang="nb-NO" altLang="ko-KR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condensed"/>
              </a:endParaRPr>
            </a:p>
          </p:txBody>
        </p:sp>
        <p:sp>
          <p:nvSpPr>
            <p:cNvPr id="93" name="TextBox 43"/>
            <p:cNvSpPr txBox="1"/>
            <p:nvPr/>
          </p:nvSpPr>
          <p:spPr>
            <a:xfrm>
              <a:off x="10170" y="7439"/>
              <a:ext cx="1986" cy="50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lvl="0" algn="ctr"/>
              <a:r>
                <a:rPr lang="en-US" altLang="zh-CN" sz="2000" b="1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Roboto condensed"/>
                </a:rPr>
                <a:t>Exercises</a:t>
              </a:r>
              <a:endParaRPr lang="nb-NO" altLang="ko-KR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condensed"/>
              </a:endParaRPr>
            </a:p>
          </p:txBody>
        </p:sp>
        <p:sp>
          <p:nvSpPr>
            <p:cNvPr id="94" name="TextBox 44"/>
            <p:cNvSpPr txBox="1"/>
            <p:nvPr/>
          </p:nvSpPr>
          <p:spPr>
            <a:xfrm>
              <a:off x="12549" y="8522"/>
              <a:ext cx="1886" cy="573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lvl="0" algn="ctr"/>
              <a:r>
                <a:rPr lang="en-US" altLang="zh-CN" sz="2000" b="1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Fun Time</a:t>
              </a:r>
              <a:endParaRPr lang="nb-NO" altLang="ko-KR" sz="19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condensed"/>
              </a:endParaRPr>
            </a:p>
          </p:txBody>
        </p:sp>
        <p:sp>
          <p:nvSpPr>
            <p:cNvPr id="95" name="TextBox 45"/>
            <p:cNvSpPr txBox="1"/>
            <p:nvPr/>
          </p:nvSpPr>
          <p:spPr>
            <a:xfrm>
              <a:off x="14482" y="7440"/>
              <a:ext cx="2495" cy="102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lvl="0" algn="ctr"/>
              <a:r>
                <a:rPr lang="en-US" altLang="zh-CN" sz="2000" b="1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Further Reading</a:t>
              </a:r>
              <a:endParaRPr lang="nb-NO" altLang="ko-KR" sz="19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condensed"/>
              </a:endParaRPr>
            </a:p>
          </p:txBody>
        </p:sp>
        <p:cxnSp>
          <p:nvCxnSpPr>
            <p:cNvPr id="96" name="Straight Connector 51"/>
            <p:cNvCxnSpPr/>
            <p:nvPr/>
          </p:nvCxnSpPr>
          <p:spPr>
            <a:xfrm flipH="1">
              <a:off x="811" y="10049"/>
              <a:ext cx="17688" cy="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pSp>
          <p:nvGrpSpPr>
            <p:cNvPr id="97" name="组合 96"/>
            <p:cNvGrpSpPr/>
            <p:nvPr/>
          </p:nvGrpSpPr>
          <p:grpSpPr>
            <a:xfrm>
              <a:off x="2912" y="4831"/>
              <a:ext cx="3126" cy="3175"/>
              <a:chOff x="3617767" y="1486413"/>
              <a:chExt cx="1841077" cy="1851387"/>
            </a:xfrm>
            <a:solidFill>
              <a:schemeClr val="accent2">
                <a:lumMod val="60000"/>
                <a:lumOff val="40000"/>
              </a:schemeClr>
            </a:solidFill>
          </p:grpSpPr>
          <p:sp>
            <p:nvSpPr>
              <p:cNvPr id="98" name="Rounded Rectangle 4"/>
              <p:cNvSpPr/>
              <p:nvPr/>
            </p:nvSpPr>
            <p:spPr>
              <a:xfrm>
                <a:off x="3617767" y="1486413"/>
                <a:ext cx="1841077" cy="1851387"/>
              </a:xfrm>
              <a:prstGeom prst="roundRect">
                <a:avLst>
                  <a:gd name="adj" fmla="val 50000"/>
                </a:avLst>
              </a:prstGeom>
              <a:grpFill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lIns="121505" tIns="60753" rIns="121505" bIns="60753" rtlCol="0" anchor="ctr"/>
              <a:lstStyle/>
              <a:p>
                <a:pPr algn="ctr"/>
                <a:endParaRPr lang="en-US" dirty="0">
                  <a:latin typeface="Roboto condensed"/>
                  <a:cs typeface="Roboto condensed"/>
                </a:endParaRPr>
              </a:p>
            </p:txBody>
          </p:sp>
          <p:sp>
            <p:nvSpPr>
              <p:cNvPr id="99" name="TextBox 5"/>
              <p:cNvSpPr txBox="1"/>
              <p:nvPr/>
            </p:nvSpPr>
            <p:spPr>
              <a:xfrm>
                <a:off x="3818119" y="1949260"/>
                <a:ext cx="1533238" cy="903982"/>
              </a:xfrm>
              <a:prstGeom prst="rect">
                <a:avLst/>
              </a:prstGeom>
              <a:grpFill/>
            </p:spPr>
            <p:txBody>
              <a:bodyPr wrap="square" lIns="121505" tIns="60753" rIns="121505" bIns="60753" rtlCol="0">
                <a:spAutoFit/>
              </a:bodyPr>
              <a:lstStyle/>
              <a:p>
                <a:pPr lvl="0" algn="ctr"/>
                <a:r>
                  <a:rPr lang="en-US" altLang="ko-KR" sz="2800" b="1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Roboto condensed"/>
                  </a:rPr>
                  <a:t>Section Two</a:t>
                </a:r>
                <a:endParaRPr lang="ko-KR" altLang="en-US" sz="2800" b="1" dirty="0">
                  <a:solidFill>
                    <a:srgbClr val="FFFFFF"/>
                  </a:solidFill>
                  <a:latin typeface="微软雅黑" panose="020B0503020204020204" pitchFamily="34" charset="-122"/>
                  <a:cs typeface="Roboto condensed"/>
                </a:endParaRPr>
              </a:p>
            </p:txBody>
          </p:sp>
        </p:grpSp>
        <p:grpSp>
          <p:nvGrpSpPr>
            <p:cNvPr id="100" name="组合 99"/>
            <p:cNvGrpSpPr/>
            <p:nvPr/>
          </p:nvGrpSpPr>
          <p:grpSpPr>
            <a:xfrm>
              <a:off x="11644" y="4606"/>
              <a:ext cx="3126" cy="3175"/>
              <a:chOff x="3617767" y="1486413"/>
              <a:chExt cx="1841077" cy="1851387"/>
            </a:xfrm>
            <a:solidFill>
              <a:schemeClr val="accent4">
                <a:lumMod val="75000"/>
              </a:schemeClr>
            </a:solidFill>
          </p:grpSpPr>
          <p:sp>
            <p:nvSpPr>
              <p:cNvPr id="101" name="Rounded Rectangle 4"/>
              <p:cNvSpPr/>
              <p:nvPr/>
            </p:nvSpPr>
            <p:spPr>
              <a:xfrm>
                <a:off x="3617767" y="1486413"/>
                <a:ext cx="1841077" cy="1851387"/>
              </a:xfrm>
              <a:prstGeom prst="roundRect">
                <a:avLst>
                  <a:gd name="adj" fmla="val 50000"/>
                </a:avLst>
              </a:prstGeom>
              <a:grpFill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lIns="121505" tIns="60753" rIns="121505" bIns="60753" rtlCol="0" anchor="ctr"/>
              <a:lstStyle/>
              <a:p>
                <a:pPr algn="ctr"/>
                <a:endParaRPr lang="en-US" dirty="0">
                  <a:latin typeface="Roboto condensed"/>
                  <a:cs typeface="Roboto condensed"/>
                </a:endParaRPr>
              </a:p>
            </p:txBody>
          </p:sp>
          <p:sp>
            <p:nvSpPr>
              <p:cNvPr id="102" name="TextBox 5"/>
              <p:cNvSpPr txBox="1"/>
              <p:nvPr/>
            </p:nvSpPr>
            <p:spPr>
              <a:xfrm>
                <a:off x="3818119" y="1949260"/>
                <a:ext cx="1533238" cy="903982"/>
              </a:xfrm>
              <a:prstGeom prst="rect">
                <a:avLst/>
              </a:prstGeom>
              <a:grpFill/>
            </p:spPr>
            <p:txBody>
              <a:bodyPr wrap="square" lIns="121505" tIns="60753" rIns="121505" bIns="60753" rtlCol="0">
                <a:spAutoFit/>
              </a:bodyPr>
              <a:lstStyle/>
              <a:p>
                <a:pPr lvl="0" algn="ctr"/>
                <a:r>
                  <a:rPr lang="en-US" altLang="ko-KR" sz="2800" b="1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Roboto condensed"/>
                  </a:rPr>
                  <a:t>Section Six</a:t>
                </a:r>
                <a:endParaRPr lang="ko-KR" altLang="en-US" sz="2800" b="1" dirty="0">
                  <a:solidFill>
                    <a:srgbClr val="FFFFFF"/>
                  </a:solidFill>
                  <a:latin typeface="微软雅黑" panose="020B0503020204020204" pitchFamily="34" charset="-122"/>
                  <a:cs typeface="Roboto condensed"/>
                </a:endParaRPr>
              </a:p>
            </p:txBody>
          </p:sp>
        </p:grpSp>
        <p:grpSp>
          <p:nvGrpSpPr>
            <p:cNvPr id="103" name="组合 102"/>
            <p:cNvGrpSpPr/>
            <p:nvPr/>
          </p:nvGrpSpPr>
          <p:grpSpPr>
            <a:xfrm>
              <a:off x="16421" y="4117"/>
              <a:ext cx="2659" cy="2604"/>
              <a:chOff x="6708446" y="1484785"/>
              <a:chExt cx="1841077" cy="1851387"/>
            </a:xfrm>
          </p:grpSpPr>
          <p:sp>
            <p:nvSpPr>
              <p:cNvPr id="104" name="Rounded Rectangle 22"/>
              <p:cNvSpPr/>
              <p:nvPr/>
            </p:nvSpPr>
            <p:spPr>
              <a:xfrm>
                <a:off x="6708446" y="1484785"/>
                <a:ext cx="1841077" cy="1851387"/>
              </a:xfrm>
              <a:prstGeom prst="roundRect">
                <a:avLst>
                  <a:gd name="adj" fmla="val 50000"/>
                </a:avLst>
              </a:prstGeom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lIns="121505" tIns="60753" rIns="121505" bIns="60753" rtlCol="0" anchor="ctr"/>
              <a:p>
                <a:pPr algn="ctr"/>
                <a:endParaRPr lang="en-US" dirty="0">
                  <a:latin typeface="Roboto condensed"/>
                  <a:cs typeface="Roboto condensed"/>
                </a:endParaRPr>
              </a:p>
            </p:txBody>
          </p:sp>
          <p:sp>
            <p:nvSpPr>
              <p:cNvPr id="105" name="TextBox 23"/>
              <p:cNvSpPr txBox="1"/>
              <p:nvPr/>
            </p:nvSpPr>
            <p:spPr>
              <a:xfrm>
                <a:off x="6802006" y="1867291"/>
                <a:ext cx="1744954" cy="1099883"/>
              </a:xfrm>
              <a:prstGeom prst="rect">
                <a:avLst/>
              </a:prstGeom>
              <a:noFill/>
            </p:spPr>
            <p:txBody>
              <a:bodyPr wrap="square" lIns="121505" tIns="60753" rIns="121505" bIns="60753" rtlCol="0">
                <a:spAutoFit/>
              </a:bodyPr>
              <a:p>
                <a:pPr lvl="0" algn="ctr"/>
                <a:r>
                  <a:rPr lang="en-US" altLang="ko-KR" sz="2800" b="1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Roboto condensed"/>
                  </a:rPr>
                  <a:t>Section Eight</a:t>
                </a:r>
                <a:endParaRPr lang="en-US" altLang="ko-KR" sz="28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Roboto condensed"/>
                </a:endParaRPr>
              </a:p>
            </p:txBody>
          </p:sp>
        </p:grpSp>
        <p:cxnSp>
          <p:nvCxnSpPr>
            <p:cNvPr id="106" name="Straight Connector 38"/>
            <p:cNvCxnSpPr>
              <a:stCxn id="39" idx="1"/>
              <a:endCxn id="107" idx="1"/>
            </p:cNvCxnSpPr>
            <p:nvPr/>
          </p:nvCxnSpPr>
          <p:spPr>
            <a:xfrm>
              <a:off x="15495" y="6922"/>
              <a:ext cx="2227" cy="67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sysDash"/>
              <a:headEnd type="none" w="sm" len="sm"/>
              <a:tailEnd type="triangl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07" name="Oval 32"/>
            <p:cNvSpPr/>
            <p:nvPr/>
          </p:nvSpPr>
          <p:spPr>
            <a:xfrm>
              <a:off x="17686" y="7555"/>
              <a:ext cx="248" cy="27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lIns="121505" tIns="60753" rIns="121505" bIns="60753" rtlCol="0" anchor="ctr"/>
            <a:p>
              <a:pPr algn="ctr"/>
              <a:endParaRPr lang="en-US" dirty="0">
                <a:latin typeface="Roboto condensed"/>
                <a:cs typeface="Roboto condensed"/>
              </a:endParaRPr>
            </a:p>
          </p:txBody>
        </p:sp>
        <p:sp>
          <p:nvSpPr>
            <p:cNvPr id="108" name="TextBox 45"/>
            <p:cNvSpPr txBox="1"/>
            <p:nvPr/>
          </p:nvSpPr>
          <p:spPr>
            <a:xfrm>
              <a:off x="16631" y="8109"/>
              <a:ext cx="2495" cy="102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p>
              <a:pPr lvl="0" algn="ctr"/>
              <a:r>
                <a:rPr lang="en-US" altLang="zh-CN" sz="2000" b="1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Chinese</a:t>
              </a:r>
              <a:endParaRPr lang="en-US" altLang="zh-CN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lvl="0" algn="ctr"/>
              <a:r>
                <a:rPr lang="en-US" altLang="zh-CN" sz="2000" b="1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Culture</a:t>
              </a:r>
              <a:endParaRPr lang="en-US" altLang="zh-CN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 animBg="1"/>
      <p:bldP spid="8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Rectangle 20"/>
          <p:cNvSpPr/>
          <p:nvPr/>
        </p:nvSpPr>
        <p:spPr>
          <a:xfrm>
            <a:off x="803412" y="908720"/>
            <a:ext cx="5904656" cy="57854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4120"/>
            <a:r>
              <a:rPr lang="en-US" altLang="zh-CN" sz="2800" dirty="0">
                <a:solidFill>
                  <a:srgbClr val="7030A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Keys</a:t>
            </a:r>
            <a:r>
              <a:rPr lang="zh-CN" altLang="en-US" sz="2800" dirty="0">
                <a:solidFill>
                  <a:srgbClr val="7030A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7030A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to</a:t>
            </a:r>
            <a:r>
              <a:rPr lang="zh-CN" altLang="en-US" sz="2800" dirty="0">
                <a:solidFill>
                  <a:srgbClr val="7030A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7030A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the</a:t>
            </a:r>
            <a:r>
              <a:rPr lang="zh-CN" altLang="en-US" sz="2800" dirty="0">
                <a:solidFill>
                  <a:srgbClr val="7030A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7030A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Exercises</a:t>
            </a:r>
            <a:endParaRPr lang="en-US" altLang="zh-CN" sz="2800" dirty="0">
              <a:solidFill>
                <a:srgbClr val="7030A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altLang="zh-CN" sz="2000" b="1" dirty="0"/>
              <a:t>1.Complete the Dialogue. 补充完整对话</a:t>
            </a:r>
            <a:endParaRPr altLang="zh-CN" sz="2000" b="1" dirty="0"/>
          </a:p>
          <a:p>
            <a:pPr lvl="0">
              <a:lnSpc>
                <a:spcPct val="150000"/>
              </a:lnSpc>
            </a:pPr>
            <a:endParaRPr altLang="zh-CN" sz="2000" b="1" dirty="0"/>
          </a:p>
          <a:p>
            <a:pPr lvl="0">
              <a:lnSpc>
                <a:spcPct val="150000"/>
              </a:lnSpc>
            </a:pPr>
            <a:r>
              <a:rPr altLang="zh-CN" sz="2000" b="1" dirty="0"/>
              <a:t>T: How are you today?</a:t>
            </a:r>
            <a:endParaRPr altLang="zh-CN" sz="2000" b="1" dirty="0"/>
          </a:p>
          <a:p>
            <a:pPr lvl="0">
              <a:lnSpc>
                <a:spcPct val="150000"/>
              </a:lnSpc>
            </a:pPr>
            <a:r>
              <a:rPr altLang="zh-CN" sz="2000" b="1" dirty="0"/>
              <a:t>C: (1)____________.</a:t>
            </a:r>
            <a:endParaRPr altLang="zh-CN" sz="2000" b="1" dirty="0"/>
          </a:p>
          <a:p>
            <a:pPr lvl="0">
              <a:lnSpc>
                <a:spcPct val="150000"/>
              </a:lnSpc>
            </a:pPr>
            <a:r>
              <a:rPr altLang="zh-CN" sz="2000" b="1" dirty="0"/>
              <a:t>T: I am fine too. Let’s do exercises, shall we?</a:t>
            </a:r>
            <a:endParaRPr altLang="zh-CN" sz="2000" b="1" dirty="0"/>
          </a:p>
          <a:p>
            <a:pPr lvl="0">
              <a:lnSpc>
                <a:spcPct val="150000"/>
              </a:lnSpc>
            </a:pPr>
            <a:r>
              <a:rPr altLang="zh-CN" sz="2000" b="1" dirty="0"/>
              <a:t>C: (2)______________________.</a:t>
            </a:r>
            <a:endParaRPr altLang="zh-CN" sz="2000" b="1" dirty="0"/>
          </a:p>
          <a:p>
            <a:pPr lvl="0">
              <a:lnSpc>
                <a:spcPct val="150000"/>
              </a:lnSpc>
            </a:pPr>
            <a:r>
              <a:rPr altLang="zh-CN" sz="2000" b="1" dirty="0"/>
              <a:t>T: Let’s go outside. Are you ready?</a:t>
            </a:r>
            <a:endParaRPr altLang="zh-CN" sz="2000" b="1" dirty="0"/>
          </a:p>
          <a:p>
            <a:pPr lvl="0">
              <a:lnSpc>
                <a:spcPct val="150000"/>
              </a:lnSpc>
            </a:pPr>
            <a:r>
              <a:rPr altLang="zh-CN" sz="2000" b="1" dirty="0"/>
              <a:t>C: (3) __________________. </a:t>
            </a:r>
            <a:endParaRPr altLang="zh-CN" sz="2000" b="1" dirty="0"/>
          </a:p>
          <a:p>
            <a:pPr lvl="0">
              <a:lnSpc>
                <a:spcPct val="150000"/>
              </a:lnSpc>
            </a:pPr>
            <a:r>
              <a:rPr altLang="zh-CN" sz="2000" b="1" dirty="0"/>
              <a:t>T: Now. Don’t push. Let’s go one by one.</a:t>
            </a:r>
            <a:endParaRPr altLang="zh-CN" sz="2000" b="1" dirty="0"/>
          </a:p>
          <a:p>
            <a:pPr lvl="0">
              <a:lnSpc>
                <a:spcPct val="150000"/>
              </a:lnSpc>
            </a:pPr>
            <a:r>
              <a:rPr altLang="zh-CN" sz="2000" b="1" dirty="0"/>
              <a:t>C: go go go</a:t>
            </a:r>
            <a:endParaRPr altLang="zh-CN" sz="2000" b="1" dirty="0"/>
          </a:p>
          <a:p>
            <a:pPr lvl="0">
              <a:lnSpc>
                <a:spcPct val="150000"/>
              </a:lnSpc>
            </a:pPr>
            <a:endParaRPr lang="en-US" altLang="zh-CN" sz="2800" dirty="0">
              <a:solidFill>
                <a:srgbClr val="7030A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06" name="任意多边形 105"/>
          <p:cNvSpPr/>
          <p:nvPr/>
        </p:nvSpPr>
        <p:spPr>
          <a:xfrm>
            <a:off x="1055440" y="332656"/>
            <a:ext cx="2592288" cy="396000"/>
          </a:xfrm>
          <a:custGeom>
            <a:avLst/>
            <a:gdLst>
              <a:gd name="connsiteX0" fmla="*/ 0 w 1769273"/>
              <a:gd name="connsiteY0" fmla="*/ 0 h 1008112"/>
              <a:gd name="connsiteX1" fmla="*/ 1517245 w 1769273"/>
              <a:gd name="connsiteY1" fmla="*/ 0 h 1008112"/>
              <a:gd name="connsiteX2" fmla="*/ 1769273 w 1769273"/>
              <a:gd name="connsiteY2" fmla="*/ 235226 h 1008112"/>
              <a:gd name="connsiteX3" fmla="*/ 1769273 w 1769273"/>
              <a:gd name="connsiteY3" fmla="*/ 772886 h 1008112"/>
              <a:gd name="connsiteX4" fmla="*/ 1517245 w 1769273"/>
              <a:gd name="connsiteY4" fmla="*/ 1008112 h 1008112"/>
              <a:gd name="connsiteX5" fmla="*/ 0 w 1769273"/>
              <a:gd name="connsiteY5" fmla="*/ 1008112 h 1008112"/>
              <a:gd name="connsiteX6" fmla="*/ 252028 w 1769273"/>
              <a:gd name="connsiteY6" fmla="*/ 772886 h 1008112"/>
              <a:gd name="connsiteX7" fmla="*/ 252028 w 1769273"/>
              <a:gd name="connsiteY7" fmla="*/ 235226 h 1008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69273" h="1008112">
                <a:moveTo>
                  <a:pt x="0" y="0"/>
                </a:moveTo>
                <a:lnTo>
                  <a:pt x="1517245" y="0"/>
                </a:lnTo>
                <a:lnTo>
                  <a:pt x="1769273" y="235226"/>
                </a:lnTo>
                <a:lnTo>
                  <a:pt x="1769273" y="772886"/>
                </a:lnTo>
                <a:lnTo>
                  <a:pt x="1517245" y="1008112"/>
                </a:lnTo>
                <a:lnTo>
                  <a:pt x="0" y="1008112"/>
                </a:lnTo>
                <a:lnTo>
                  <a:pt x="252028" y="772886"/>
                </a:lnTo>
                <a:lnTo>
                  <a:pt x="252028" y="235226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Section Five</a:t>
            </a:r>
            <a:endParaRPr lang="zh-CN" altLang="en-US" sz="2400" dirty="0">
              <a:solidFill>
                <a:srgbClr val="4D4D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0" name="任意多边形 119"/>
          <p:cNvSpPr/>
          <p:nvPr/>
        </p:nvSpPr>
        <p:spPr>
          <a:xfrm>
            <a:off x="4871864" y="332656"/>
            <a:ext cx="3672408" cy="396000"/>
          </a:xfrm>
          <a:custGeom>
            <a:avLst/>
            <a:gdLst>
              <a:gd name="connsiteX0" fmla="*/ 0 w 1769273"/>
              <a:gd name="connsiteY0" fmla="*/ 0 h 1008112"/>
              <a:gd name="connsiteX1" fmla="*/ 1517245 w 1769273"/>
              <a:gd name="connsiteY1" fmla="*/ 0 h 1008112"/>
              <a:gd name="connsiteX2" fmla="*/ 1769273 w 1769273"/>
              <a:gd name="connsiteY2" fmla="*/ 235226 h 1008112"/>
              <a:gd name="connsiteX3" fmla="*/ 1769273 w 1769273"/>
              <a:gd name="connsiteY3" fmla="*/ 772886 h 1008112"/>
              <a:gd name="connsiteX4" fmla="*/ 1517245 w 1769273"/>
              <a:gd name="connsiteY4" fmla="*/ 1008112 h 1008112"/>
              <a:gd name="connsiteX5" fmla="*/ 0 w 1769273"/>
              <a:gd name="connsiteY5" fmla="*/ 1008112 h 1008112"/>
              <a:gd name="connsiteX6" fmla="*/ 252028 w 1769273"/>
              <a:gd name="connsiteY6" fmla="*/ 772886 h 1008112"/>
              <a:gd name="connsiteX7" fmla="*/ 252028 w 1769273"/>
              <a:gd name="connsiteY7" fmla="*/ 235226 h 1008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69273" h="1008112">
                <a:moveTo>
                  <a:pt x="0" y="0"/>
                </a:moveTo>
                <a:lnTo>
                  <a:pt x="1517245" y="0"/>
                </a:lnTo>
                <a:lnTo>
                  <a:pt x="1769273" y="235226"/>
                </a:lnTo>
                <a:lnTo>
                  <a:pt x="1769273" y="772886"/>
                </a:lnTo>
                <a:lnTo>
                  <a:pt x="1517245" y="1008112"/>
                </a:lnTo>
                <a:lnTo>
                  <a:pt x="0" y="1008112"/>
                </a:lnTo>
                <a:lnTo>
                  <a:pt x="252028" y="772886"/>
                </a:lnTo>
                <a:lnTo>
                  <a:pt x="252028" y="235226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b="1" dirty="0">
                <a:solidFill>
                  <a:schemeClr val="tx1"/>
                </a:solidFill>
                <a:sym typeface="+mn-ea"/>
              </a:rPr>
              <a:t>Unit 2  My Body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 descr="0020032745017098_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35315" y="1647825"/>
            <a:ext cx="3523615" cy="48044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 animBg="1"/>
      <p:bldP spid="12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Rectangle 20"/>
          <p:cNvSpPr/>
          <p:nvPr/>
        </p:nvSpPr>
        <p:spPr>
          <a:xfrm>
            <a:off x="803275" y="908685"/>
            <a:ext cx="6471285" cy="4154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4120"/>
            <a:r>
              <a:rPr lang="en-US" altLang="zh-CN" sz="2800" dirty="0">
                <a:solidFill>
                  <a:srgbClr val="7030A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Keys</a:t>
            </a:r>
            <a:r>
              <a:rPr lang="zh-CN" altLang="en-US" sz="2800" dirty="0">
                <a:solidFill>
                  <a:srgbClr val="7030A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7030A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to</a:t>
            </a:r>
            <a:r>
              <a:rPr lang="zh-CN" altLang="en-US" sz="2800" dirty="0">
                <a:solidFill>
                  <a:srgbClr val="7030A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7030A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the</a:t>
            </a:r>
            <a:r>
              <a:rPr lang="zh-CN" altLang="en-US" sz="2800" dirty="0">
                <a:solidFill>
                  <a:srgbClr val="7030A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7030A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Exercises</a:t>
            </a:r>
            <a:endParaRPr lang="en-US" altLang="zh-CN" sz="2800" dirty="0">
              <a:solidFill>
                <a:srgbClr val="7030A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defTabSz="1214120"/>
            <a:endParaRPr lang="en-US" altLang="zh-CN" sz="2800" dirty="0">
              <a:solidFill>
                <a:srgbClr val="7030A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defTabSz="1214120"/>
            <a:endParaRPr lang="en-US" altLang="zh-CN" sz="2800" dirty="0">
              <a:solidFill>
                <a:srgbClr val="7030A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altLang="zh-CN" sz="2000" b="1" dirty="0"/>
              <a:t>2.Oral Translation 口头翻译</a:t>
            </a:r>
            <a:endParaRPr altLang="zh-CN" sz="2000" b="1" dirty="0"/>
          </a:p>
          <a:p>
            <a:pPr lvl="0">
              <a:lnSpc>
                <a:spcPct val="150000"/>
              </a:lnSpc>
            </a:pPr>
            <a:r>
              <a:rPr altLang="zh-CN" sz="2000" b="1" dirty="0"/>
              <a:t>（1）你今天看起来好漂亮啊。</a:t>
            </a:r>
            <a:endParaRPr altLang="zh-CN" sz="2000" b="1" dirty="0"/>
          </a:p>
          <a:p>
            <a:pPr lvl="0">
              <a:lnSpc>
                <a:spcPct val="150000"/>
              </a:lnSpc>
            </a:pPr>
            <a:r>
              <a:rPr altLang="zh-CN" sz="2000" b="1" dirty="0"/>
              <a:t>（2）让我们一起做运动。</a:t>
            </a:r>
            <a:endParaRPr altLang="zh-CN" sz="2000" b="1" dirty="0"/>
          </a:p>
          <a:p>
            <a:pPr lvl="0">
              <a:lnSpc>
                <a:spcPct val="150000"/>
              </a:lnSpc>
            </a:pPr>
            <a:r>
              <a:rPr altLang="zh-CN" sz="2000" b="1" dirty="0"/>
              <a:t>（3）你今天怎么样？</a:t>
            </a:r>
            <a:endParaRPr altLang="zh-CN" sz="2000" b="1" dirty="0"/>
          </a:p>
          <a:p>
            <a:pPr lvl="0">
              <a:lnSpc>
                <a:spcPct val="150000"/>
              </a:lnSpc>
            </a:pPr>
            <a:r>
              <a:rPr altLang="zh-CN" sz="2000" b="1" dirty="0"/>
              <a:t>（4）我发烧了</a:t>
            </a:r>
            <a:endParaRPr altLang="zh-CN" sz="2000" b="1" dirty="0"/>
          </a:p>
          <a:p>
            <a:pPr lvl="0">
              <a:lnSpc>
                <a:spcPct val="150000"/>
              </a:lnSpc>
            </a:pPr>
            <a:r>
              <a:rPr altLang="zh-CN" sz="2000" b="1" dirty="0"/>
              <a:t>（5）我有一个头，一张嘴，两个眼睛，两个耳朵。</a:t>
            </a:r>
            <a:r>
              <a:rPr lang="en-US" altLang="zh-CN" dirty="0"/>
              <a:t> </a:t>
            </a:r>
            <a:endParaRPr lang="en-US" altLang="zh-CN" sz="2800" dirty="0">
              <a:solidFill>
                <a:srgbClr val="7030A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06" name="任意多边形 105"/>
          <p:cNvSpPr/>
          <p:nvPr/>
        </p:nvSpPr>
        <p:spPr>
          <a:xfrm>
            <a:off x="1055440" y="332656"/>
            <a:ext cx="2592288" cy="396000"/>
          </a:xfrm>
          <a:custGeom>
            <a:avLst/>
            <a:gdLst>
              <a:gd name="connsiteX0" fmla="*/ 0 w 1769273"/>
              <a:gd name="connsiteY0" fmla="*/ 0 h 1008112"/>
              <a:gd name="connsiteX1" fmla="*/ 1517245 w 1769273"/>
              <a:gd name="connsiteY1" fmla="*/ 0 h 1008112"/>
              <a:gd name="connsiteX2" fmla="*/ 1769273 w 1769273"/>
              <a:gd name="connsiteY2" fmla="*/ 235226 h 1008112"/>
              <a:gd name="connsiteX3" fmla="*/ 1769273 w 1769273"/>
              <a:gd name="connsiteY3" fmla="*/ 772886 h 1008112"/>
              <a:gd name="connsiteX4" fmla="*/ 1517245 w 1769273"/>
              <a:gd name="connsiteY4" fmla="*/ 1008112 h 1008112"/>
              <a:gd name="connsiteX5" fmla="*/ 0 w 1769273"/>
              <a:gd name="connsiteY5" fmla="*/ 1008112 h 1008112"/>
              <a:gd name="connsiteX6" fmla="*/ 252028 w 1769273"/>
              <a:gd name="connsiteY6" fmla="*/ 772886 h 1008112"/>
              <a:gd name="connsiteX7" fmla="*/ 252028 w 1769273"/>
              <a:gd name="connsiteY7" fmla="*/ 235226 h 1008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69273" h="1008112">
                <a:moveTo>
                  <a:pt x="0" y="0"/>
                </a:moveTo>
                <a:lnTo>
                  <a:pt x="1517245" y="0"/>
                </a:lnTo>
                <a:lnTo>
                  <a:pt x="1769273" y="235226"/>
                </a:lnTo>
                <a:lnTo>
                  <a:pt x="1769273" y="772886"/>
                </a:lnTo>
                <a:lnTo>
                  <a:pt x="1517245" y="1008112"/>
                </a:lnTo>
                <a:lnTo>
                  <a:pt x="0" y="1008112"/>
                </a:lnTo>
                <a:lnTo>
                  <a:pt x="252028" y="772886"/>
                </a:lnTo>
                <a:lnTo>
                  <a:pt x="252028" y="235226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Section Five</a:t>
            </a:r>
            <a:endParaRPr lang="zh-CN" altLang="en-US" sz="2400" dirty="0">
              <a:solidFill>
                <a:srgbClr val="4D4D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0" name="任意多边形 119"/>
          <p:cNvSpPr/>
          <p:nvPr/>
        </p:nvSpPr>
        <p:spPr>
          <a:xfrm>
            <a:off x="4871864" y="332656"/>
            <a:ext cx="3672408" cy="396000"/>
          </a:xfrm>
          <a:custGeom>
            <a:avLst/>
            <a:gdLst>
              <a:gd name="connsiteX0" fmla="*/ 0 w 1769273"/>
              <a:gd name="connsiteY0" fmla="*/ 0 h 1008112"/>
              <a:gd name="connsiteX1" fmla="*/ 1517245 w 1769273"/>
              <a:gd name="connsiteY1" fmla="*/ 0 h 1008112"/>
              <a:gd name="connsiteX2" fmla="*/ 1769273 w 1769273"/>
              <a:gd name="connsiteY2" fmla="*/ 235226 h 1008112"/>
              <a:gd name="connsiteX3" fmla="*/ 1769273 w 1769273"/>
              <a:gd name="connsiteY3" fmla="*/ 772886 h 1008112"/>
              <a:gd name="connsiteX4" fmla="*/ 1517245 w 1769273"/>
              <a:gd name="connsiteY4" fmla="*/ 1008112 h 1008112"/>
              <a:gd name="connsiteX5" fmla="*/ 0 w 1769273"/>
              <a:gd name="connsiteY5" fmla="*/ 1008112 h 1008112"/>
              <a:gd name="connsiteX6" fmla="*/ 252028 w 1769273"/>
              <a:gd name="connsiteY6" fmla="*/ 772886 h 1008112"/>
              <a:gd name="connsiteX7" fmla="*/ 252028 w 1769273"/>
              <a:gd name="connsiteY7" fmla="*/ 235226 h 1008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69273" h="1008112">
                <a:moveTo>
                  <a:pt x="0" y="0"/>
                </a:moveTo>
                <a:lnTo>
                  <a:pt x="1517245" y="0"/>
                </a:lnTo>
                <a:lnTo>
                  <a:pt x="1769273" y="235226"/>
                </a:lnTo>
                <a:lnTo>
                  <a:pt x="1769273" y="772886"/>
                </a:lnTo>
                <a:lnTo>
                  <a:pt x="1517245" y="1008112"/>
                </a:lnTo>
                <a:lnTo>
                  <a:pt x="0" y="1008112"/>
                </a:lnTo>
                <a:lnTo>
                  <a:pt x="252028" y="772886"/>
                </a:lnTo>
                <a:lnTo>
                  <a:pt x="252028" y="235226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b="1" dirty="0">
                <a:solidFill>
                  <a:schemeClr val="tx1"/>
                </a:solidFill>
                <a:sym typeface="+mn-ea"/>
              </a:rPr>
              <a:t>Unit 2  My Body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 descr="0020032745017098_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3810" y="1814830"/>
            <a:ext cx="3265170" cy="44513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 bldLvl="0" animBg="1"/>
      <p:bldP spid="12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1055440" y="332656"/>
            <a:ext cx="3744416" cy="396000"/>
          </a:xfrm>
          <a:custGeom>
            <a:avLst/>
            <a:gdLst>
              <a:gd name="connsiteX0" fmla="*/ 0 w 1769273"/>
              <a:gd name="connsiteY0" fmla="*/ 0 h 1008112"/>
              <a:gd name="connsiteX1" fmla="*/ 1517245 w 1769273"/>
              <a:gd name="connsiteY1" fmla="*/ 0 h 1008112"/>
              <a:gd name="connsiteX2" fmla="*/ 1769273 w 1769273"/>
              <a:gd name="connsiteY2" fmla="*/ 235226 h 1008112"/>
              <a:gd name="connsiteX3" fmla="*/ 1769273 w 1769273"/>
              <a:gd name="connsiteY3" fmla="*/ 772886 h 1008112"/>
              <a:gd name="connsiteX4" fmla="*/ 1517245 w 1769273"/>
              <a:gd name="connsiteY4" fmla="*/ 1008112 h 1008112"/>
              <a:gd name="connsiteX5" fmla="*/ 0 w 1769273"/>
              <a:gd name="connsiteY5" fmla="*/ 1008112 h 1008112"/>
              <a:gd name="connsiteX6" fmla="*/ 252028 w 1769273"/>
              <a:gd name="connsiteY6" fmla="*/ 772886 h 1008112"/>
              <a:gd name="connsiteX7" fmla="*/ 252028 w 1769273"/>
              <a:gd name="connsiteY7" fmla="*/ 235226 h 1008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69273" h="1008112">
                <a:moveTo>
                  <a:pt x="0" y="0"/>
                </a:moveTo>
                <a:lnTo>
                  <a:pt x="1517245" y="0"/>
                </a:lnTo>
                <a:lnTo>
                  <a:pt x="1769273" y="235226"/>
                </a:lnTo>
                <a:lnTo>
                  <a:pt x="1769273" y="772886"/>
                </a:lnTo>
                <a:lnTo>
                  <a:pt x="1517245" y="1008112"/>
                </a:lnTo>
                <a:lnTo>
                  <a:pt x="0" y="1008112"/>
                </a:lnTo>
                <a:lnTo>
                  <a:pt x="252028" y="772886"/>
                </a:lnTo>
                <a:lnTo>
                  <a:pt x="252028" y="235226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400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Teaching Objectives</a:t>
            </a:r>
            <a:endParaRPr lang="zh-CN" altLang="en-US" sz="2400" dirty="0">
              <a:solidFill>
                <a:srgbClr val="4D4D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4799856" y="332656"/>
            <a:ext cx="3744416" cy="396000"/>
          </a:xfrm>
          <a:custGeom>
            <a:avLst/>
            <a:gdLst>
              <a:gd name="connsiteX0" fmla="*/ 0 w 1769273"/>
              <a:gd name="connsiteY0" fmla="*/ 0 h 1008112"/>
              <a:gd name="connsiteX1" fmla="*/ 1517245 w 1769273"/>
              <a:gd name="connsiteY1" fmla="*/ 0 h 1008112"/>
              <a:gd name="connsiteX2" fmla="*/ 1769273 w 1769273"/>
              <a:gd name="connsiteY2" fmla="*/ 235226 h 1008112"/>
              <a:gd name="connsiteX3" fmla="*/ 1769273 w 1769273"/>
              <a:gd name="connsiteY3" fmla="*/ 772886 h 1008112"/>
              <a:gd name="connsiteX4" fmla="*/ 1517245 w 1769273"/>
              <a:gd name="connsiteY4" fmla="*/ 1008112 h 1008112"/>
              <a:gd name="connsiteX5" fmla="*/ 0 w 1769273"/>
              <a:gd name="connsiteY5" fmla="*/ 1008112 h 1008112"/>
              <a:gd name="connsiteX6" fmla="*/ 252028 w 1769273"/>
              <a:gd name="connsiteY6" fmla="*/ 772886 h 1008112"/>
              <a:gd name="connsiteX7" fmla="*/ 252028 w 1769273"/>
              <a:gd name="connsiteY7" fmla="*/ 235226 h 1008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69273" h="1008112">
                <a:moveTo>
                  <a:pt x="0" y="0"/>
                </a:moveTo>
                <a:lnTo>
                  <a:pt x="1517245" y="0"/>
                </a:lnTo>
                <a:lnTo>
                  <a:pt x="1769273" y="235226"/>
                </a:lnTo>
                <a:lnTo>
                  <a:pt x="1769273" y="772886"/>
                </a:lnTo>
                <a:lnTo>
                  <a:pt x="1517245" y="1008112"/>
                </a:lnTo>
                <a:lnTo>
                  <a:pt x="0" y="1008112"/>
                </a:lnTo>
                <a:lnTo>
                  <a:pt x="252028" y="772886"/>
                </a:lnTo>
                <a:lnTo>
                  <a:pt x="252028" y="235226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b="1" dirty="0">
                <a:solidFill>
                  <a:schemeClr val="tx1"/>
                </a:solidFill>
              </a:rPr>
              <a:t>Unit 2  My Body</a:t>
            </a:r>
            <a:endParaRPr lang="en-US" altLang="zh-CN" b="1" dirty="0">
              <a:solidFill>
                <a:schemeClr val="tx1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5799445" y="974263"/>
            <a:ext cx="6096000" cy="526224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After learning this unit, the students should be able to </a:t>
            </a:r>
            <a:endParaRPr lang="en-US" altLang="zh-CN" sz="28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zh-CN" altLang="zh-CN" sz="28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altLang="zh-CN" sz="280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1.read the the sentences with the sounds: /i:/, /i/，/e/, /æ/ fluently.</a:t>
            </a:r>
            <a:endParaRPr altLang="zh-CN" sz="280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altLang="zh-CN" sz="280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altLang="zh-CN" sz="280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2.use the key words to make new dialogues. </a:t>
            </a:r>
            <a:endParaRPr altLang="zh-CN" sz="280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altLang="zh-CN" sz="280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altLang="zh-CN" sz="280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3.arrange a game for the kids to practice the English sentences: “I have two hands, one mouth…”</a:t>
            </a:r>
            <a:endParaRPr altLang="zh-CN" sz="280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图片 6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555" y="1484784"/>
            <a:ext cx="5112568" cy="414523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ldLvl="0" animBg="1"/>
      <p:bldP spid="4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Rectangle 20"/>
          <p:cNvSpPr/>
          <p:nvPr/>
        </p:nvSpPr>
        <p:spPr>
          <a:xfrm>
            <a:off x="1055440" y="1880189"/>
            <a:ext cx="5904656" cy="2830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4120"/>
            <a:r>
              <a:rPr lang="en-US" altLang="zh-CN" sz="2800" dirty="0">
                <a:solidFill>
                  <a:srgbClr val="7030A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Keys</a:t>
            </a:r>
            <a:r>
              <a:rPr lang="zh-CN" altLang="en-US" sz="2800" dirty="0">
                <a:solidFill>
                  <a:srgbClr val="7030A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7030A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to</a:t>
            </a:r>
            <a:r>
              <a:rPr lang="zh-CN" altLang="en-US" sz="2800" dirty="0">
                <a:solidFill>
                  <a:srgbClr val="7030A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7030A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the</a:t>
            </a:r>
            <a:r>
              <a:rPr lang="zh-CN" altLang="en-US" sz="2800" dirty="0">
                <a:solidFill>
                  <a:srgbClr val="7030A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7030A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Exercises</a:t>
            </a:r>
            <a:endParaRPr lang="en-US" altLang="zh-CN" sz="2800" dirty="0">
              <a:solidFill>
                <a:srgbClr val="7030A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altLang="zh-CN" sz="2000" b="1" dirty="0"/>
              <a:t>3. Make Your Own Dialogue. 自己创编对话。 </a:t>
            </a:r>
            <a:endParaRPr altLang="zh-CN" sz="2000" b="1" dirty="0"/>
          </a:p>
          <a:p>
            <a:pPr lvl="0">
              <a:lnSpc>
                <a:spcPct val="150000"/>
              </a:lnSpc>
            </a:pPr>
            <a:r>
              <a:rPr altLang="zh-CN" sz="2000" b="1" dirty="0"/>
              <a:t>Make a dialogue with your partner about body, using the words and phrases</a:t>
            </a:r>
            <a:r>
              <a:rPr altLang="zh-CN" sz="2000" b="1" dirty="0">
                <a:sym typeface="+mn-ea"/>
              </a:rPr>
              <a:t> </a:t>
            </a:r>
            <a:r>
              <a:rPr lang="en-US" sz="2000" b="1" dirty="0">
                <a:sym typeface="+mn-ea"/>
              </a:rPr>
              <a:t>in this</a:t>
            </a:r>
            <a:r>
              <a:rPr altLang="zh-CN" sz="2000" b="1" dirty="0"/>
              <a:t> unit. </a:t>
            </a:r>
            <a:endParaRPr altLang="zh-CN" sz="2000" b="1" dirty="0"/>
          </a:p>
          <a:p>
            <a:pPr lvl="0">
              <a:lnSpc>
                <a:spcPct val="150000"/>
              </a:lnSpc>
            </a:pPr>
            <a:r>
              <a:rPr altLang="zh-CN" sz="2000" b="1" dirty="0"/>
              <a:t>请用本单元的单词和词组，和你的搭档一起创编一个关于身体的对话。</a:t>
            </a:r>
            <a:endParaRPr altLang="zh-CN" sz="2000" b="1" dirty="0"/>
          </a:p>
        </p:txBody>
      </p:sp>
      <p:sp>
        <p:nvSpPr>
          <p:cNvPr id="106" name="任意多边形 105"/>
          <p:cNvSpPr/>
          <p:nvPr/>
        </p:nvSpPr>
        <p:spPr>
          <a:xfrm>
            <a:off x="1055440" y="332656"/>
            <a:ext cx="2592288" cy="396000"/>
          </a:xfrm>
          <a:custGeom>
            <a:avLst/>
            <a:gdLst>
              <a:gd name="connsiteX0" fmla="*/ 0 w 1769273"/>
              <a:gd name="connsiteY0" fmla="*/ 0 h 1008112"/>
              <a:gd name="connsiteX1" fmla="*/ 1517245 w 1769273"/>
              <a:gd name="connsiteY1" fmla="*/ 0 h 1008112"/>
              <a:gd name="connsiteX2" fmla="*/ 1769273 w 1769273"/>
              <a:gd name="connsiteY2" fmla="*/ 235226 h 1008112"/>
              <a:gd name="connsiteX3" fmla="*/ 1769273 w 1769273"/>
              <a:gd name="connsiteY3" fmla="*/ 772886 h 1008112"/>
              <a:gd name="connsiteX4" fmla="*/ 1517245 w 1769273"/>
              <a:gd name="connsiteY4" fmla="*/ 1008112 h 1008112"/>
              <a:gd name="connsiteX5" fmla="*/ 0 w 1769273"/>
              <a:gd name="connsiteY5" fmla="*/ 1008112 h 1008112"/>
              <a:gd name="connsiteX6" fmla="*/ 252028 w 1769273"/>
              <a:gd name="connsiteY6" fmla="*/ 772886 h 1008112"/>
              <a:gd name="connsiteX7" fmla="*/ 252028 w 1769273"/>
              <a:gd name="connsiteY7" fmla="*/ 235226 h 1008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69273" h="1008112">
                <a:moveTo>
                  <a:pt x="0" y="0"/>
                </a:moveTo>
                <a:lnTo>
                  <a:pt x="1517245" y="0"/>
                </a:lnTo>
                <a:lnTo>
                  <a:pt x="1769273" y="235226"/>
                </a:lnTo>
                <a:lnTo>
                  <a:pt x="1769273" y="772886"/>
                </a:lnTo>
                <a:lnTo>
                  <a:pt x="1517245" y="1008112"/>
                </a:lnTo>
                <a:lnTo>
                  <a:pt x="0" y="1008112"/>
                </a:lnTo>
                <a:lnTo>
                  <a:pt x="252028" y="772886"/>
                </a:lnTo>
                <a:lnTo>
                  <a:pt x="252028" y="235226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Section Five</a:t>
            </a:r>
            <a:endParaRPr lang="zh-CN" altLang="en-US" sz="2400" dirty="0">
              <a:solidFill>
                <a:srgbClr val="4D4D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0" name="任意多边形 119"/>
          <p:cNvSpPr/>
          <p:nvPr/>
        </p:nvSpPr>
        <p:spPr>
          <a:xfrm>
            <a:off x="4871864" y="332656"/>
            <a:ext cx="3672408" cy="396000"/>
          </a:xfrm>
          <a:custGeom>
            <a:avLst/>
            <a:gdLst>
              <a:gd name="connsiteX0" fmla="*/ 0 w 1769273"/>
              <a:gd name="connsiteY0" fmla="*/ 0 h 1008112"/>
              <a:gd name="connsiteX1" fmla="*/ 1517245 w 1769273"/>
              <a:gd name="connsiteY1" fmla="*/ 0 h 1008112"/>
              <a:gd name="connsiteX2" fmla="*/ 1769273 w 1769273"/>
              <a:gd name="connsiteY2" fmla="*/ 235226 h 1008112"/>
              <a:gd name="connsiteX3" fmla="*/ 1769273 w 1769273"/>
              <a:gd name="connsiteY3" fmla="*/ 772886 h 1008112"/>
              <a:gd name="connsiteX4" fmla="*/ 1517245 w 1769273"/>
              <a:gd name="connsiteY4" fmla="*/ 1008112 h 1008112"/>
              <a:gd name="connsiteX5" fmla="*/ 0 w 1769273"/>
              <a:gd name="connsiteY5" fmla="*/ 1008112 h 1008112"/>
              <a:gd name="connsiteX6" fmla="*/ 252028 w 1769273"/>
              <a:gd name="connsiteY6" fmla="*/ 772886 h 1008112"/>
              <a:gd name="connsiteX7" fmla="*/ 252028 w 1769273"/>
              <a:gd name="connsiteY7" fmla="*/ 235226 h 1008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69273" h="1008112">
                <a:moveTo>
                  <a:pt x="0" y="0"/>
                </a:moveTo>
                <a:lnTo>
                  <a:pt x="1517245" y="0"/>
                </a:lnTo>
                <a:lnTo>
                  <a:pt x="1769273" y="235226"/>
                </a:lnTo>
                <a:lnTo>
                  <a:pt x="1769273" y="772886"/>
                </a:lnTo>
                <a:lnTo>
                  <a:pt x="1517245" y="1008112"/>
                </a:lnTo>
                <a:lnTo>
                  <a:pt x="0" y="1008112"/>
                </a:lnTo>
                <a:lnTo>
                  <a:pt x="252028" y="772886"/>
                </a:lnTo>
                <a:lnTo>
                  <a:pt x="252028" y="235226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b="1" dirty="0">
                <a:solidFill>
                  <a:schemeClr val="tx1"/>
                </a:solidFill>
                <a:sym typeface="+mn-ea"/>
              </a:rPr>
              <a:t>Unit 2  My Body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 descr="0020032745017098_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96225" y="2009140"/>
            <a:ext cx="3250565" cy="28397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 animBg="1"/>
      <p:bldP spid="12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 cstate="print">
            <a:alphaModFix amt="12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任意多边形 27"/>
          <p:cNvSpPr/>
          <p:nvPr/>
        </p:nvSpPr>
        <p:spPr>
          <a:xfrm>
            <a:off x="-456728" y="836712"/>
            <a:ext cx="12648728" cy="432048"/>
          </a:xfrm>
          <a:custGeom>
            <a:avLst/>
            <a:gdLst>
              <a:gd name="connsiteX0" fmla="*/ 0 w 3752850"/>
              <a:gd name="connsiteY0" fmla="*/ 285750 h 285750"/>
              <a:gd name="connsiteX1" fmla="*/ 3752850 w 3752850"/>
              <a:gd name="connsiteY1" fmla="*/ 285750 h 285750"/>
              <a:gd name="connsiteX2" fmla="*/ 3467100 w 3752850"/>
              <a:gd name="connsiteY2" fmla="*/ 0 h 285750"/>
              <a:gd name="connsiteX3" fmla="*/ 19050 w 3752850"/>
              <a:gd name="connsiteY3" fmla="*/ 0 h 285750"/>
              <a:gd name="connsiteX4" fmla="*/ 0 w 3752850"/>
              <a:gd name="connsiteY4" fmla="*/ 285750 h 28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52850" h="285750">
                <a:moveTo>
                  <a:pt x="0" y="285750"/>
                </a:moveTo>
                <a:lnTo>
                  <a:pt x="3752850" y="285750"/>
                </a:lnTo>
                <a:lnTo>
                  <a:pt x="3467100" y="0"/>
                </a:lnTo>
                <a:lnTo>
                  <a:pt x="19050" y="0"/>
                </a:lnTo>
                <a:lnTo>
                  <a:pt x="0" y="28575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任意多边形 29"/>
          <p:cNvSpPr/>
          <p:nvPr/>
        </p:nvSpPr>
        <p:spPr>
          <a:xfrm>
            <a:off x="-36512" y="682054"/>
            <a:ext cx="12228512" cy="442689"/>
          </a:xfrm>
          <a:custGeom>
            <a:avLst/>
            <a:gdLst>
              <a:gd name="connsiteX0" fmla="*/ 0 w 3752850"/>
              <a:gd name="connsiteY0" fmla="*/ 285750 h 285750"/>
              <a:gd name="connsiteX1" fmla="*/ 3752850 w 3752850"/>
              <a:gd name="connsiteY1" fmla="*/ 285750 h 285750"/>
              <a:gd name="connsiteX2" fmla="*/ 3467100 w 3752850"/>
              <a:gd name="connsiteY2" fmla="*/ 0 h 285750"/>
              <a:gd name="connsiteX3" fmla="*/ 19050 w 3752850"/>
              <a:gd name="connsiteY3" fmla="*/ 0 h 285750"/>
              <a:gd name="connsiteX4" fmla="*/ 0 w 3752850"/>
              <a:gd name="connsiteY4" fmla="*/ 285750 h 28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52850" h="285750">
                <a:moveTo>
                  <a:pt x="0" y="285750"/>
                </a:moveTo>
                <a:lnTo>
                  <a:pt x="3752850" y="285750"/>
                </a:lnTo>
                <a:lnTo>
                  <a:pt x="3467100" y="0"/>
                </a:lnTo>
                <a:lnTo>
                  <a:pt x="19050" y="0"/>
                </a:lnTo>
                <a:lnTo>
                  <a:pt x="0" y="28575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-36512" y="-76745"/>
            <a:ext cx="35123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4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127448" y="395372"/>
            <a:ext cx="2241811" cy="369332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  <a:latin typeface="+mn-lt"/>
                <a:ea typeface="+mn-ea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>
              <a:defRPr/>
            </a:pPr>
            <a:r>
              <a:rPr lang="en-US" altLang="zh-CN" kern="0" dirty="0">
                <a:solidFill>
                  <a:prstClr val="white">
                    <a:lumMod val="65000"/>
                  </a:prstClr>
                </a:solidFill>
              </a:rPr>
              <a:t>CONTENTS</a:t>
            </a:r>
            <a:endParaRPr lang="en-US" altLang="zh-CN" kern="0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8832304" y="188640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任意多边形 86"/>
          <p:cNvSpPr/>
          <p:nvPr/>
        </p:nvSpPr>
        <p:spPr>
          <a:xfrm>
            <a:off x="-260350" y="728256"/>
            <a:ext cx="3960440" cy="396000"/>
          </a:xfrm>
          <a:custGeom>
            <a:avLst/>
            <a:gdLst>
              <a:gd name="connsiteX0" fmla="*/ 0 w 1769273"/>
              <a:gd name="connsiteY0" fmla="*/ 0 h 1008112"/>
              <a:gd name="connsiteX1" fmla="*/ 1517245 w 1769273"/>
              <a:gd name="connsiteY1" fmla="*/ 0 h 1008112"/>
              <a:gd name="connsiteX2" fmla="*/ 1769273 w 1769273"/>
              <a:gd name="connsiteY2" fmla="*/ 235226 h 1008112"/>
              <a:gd name="connsiteX3" fmla="*/ 1769273 w 1769273"/>
              <a:gd name="connsiteY3" fmla="*/ 772886 h 1008112"/>
              <a:gd name="connsiteX4" fmla="*/ 1517245 w 1769273"/>
              <a:gd name="connsiteY4" fmla="*/ 1008112 h 1008112"/>
              <a:gd name="connsiteX5" fmla="*/ 0 w 1769273"/>
              <a:gd name="connsiteY5" fmla="*/ 1008112 h 1008112"/>
              <a:gd name="connsiteX6" fmla="*/ 252028 w 1769273"/>
              <a:gd name="connsiteY6" fmla="*/ 772886 h 1008112"/>
              <a:gd name="connsiteX7" fmla="*/ 252028 w 1769273"/>
              <a:gd name="connsiteY7" fmla="*/ 235226 h 1008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69273" h="1008112">
                <a:moveTo>
                  <a:pt x="0" y="0"/>
                </a:moveTo>
                <a:lnTo>
                  <a:pt x="1517245" y="0"/>
                </a:lnTo>
                <a:lnTo>
                  <a:pt x="1769273" y="235226"/>
                </a:lnTo>
                <a:lnTo>
                  <a:pt x="1769273" y="772886"/>
                </a:lnTo>
                <a:lnTo>
                  <a:pt x="1517245" y="1008112"/>
                </a:lnTo>
                <a:lnTo>
                  <a:pt x="0" y="1008112"/>
                </a:lnTo>
                <a:lnTo>
                  <a:pt x="252028" y="772886"/>
                </a:lnTo>
                <a:lnTo>
                  <a:pt x="252028" y="235226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b="1" dirty="0">
                <a:solidFill>
                  <a:schemeClr val="tx1"/>
                </a:solidFill>
                <a:sym typeface="+mn-ea"/>
              </a:rPr>
              <a:t>Unit 2  My Body</a:t>
            </a:r>
            <a:endParaRPr lang="zh-CN" altLang="en-US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1755" y="1917065"/>
            <a:ext cx="12072620" cy="4464050"/>
            <a:chOff x="113" y="3019"/>
            <a:chExt cx="19012" cy="7030"/>
          </a:xfrm>
        </p:grpSpPr>
        <p:grpSp>
          <p:nvGrpSpPr>
            <p:cNvPr id="15" name="组合 14"/>
            <p:cNvGrpSpPr/>
            <p:nvPr/>
          </p:nvGrpSpPr>
          <p:grpSpPr>
            <a:xfrm>
              <a:off x="4906" y="3125"/>
              <a:ext cx="2917" cy="2916"/>
              <a:chOff x="3617767" y="1552534"/>
              <a:chExt cx="1852274" cy="1851387"/>
            </a:xfrm>
          </p:grpSpPr>
          <p:sp>
            <p:nvSpPr>
              <p:cNvPr id="16" name="Rounded Rectangle 4"/>
              <p:cNvSpPr/>
              <p:nvPr/>
            </p:nvSpPr>
            <p:spPr>
              <a:xfrm>
                <a:off x="3617767" y="1552534"/>
                <a:ext cx="1841077" cy="1851387"/>
              </a:xfrm>
              <a:prstGeom prst="roundRect">
                <a:avLst>
                  <a:gd name="adj" fmla="val 50000"/>
                </a:avLst>
              </a:prstGeom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lIns="121505" tIns="60753" rIns="121505" bIns="60753" rtlCol="0" anchor="ctr"/>
              <a:lstStyle/>
              <a:p>
                <a:pPr algn="ctr"/>
                <a:endParaRPr lang="en-US" dirty="0">
                  <a:latin typeface="Roboto condensed"/>
                  <a:cs typeface="Roboto condensed"/>
                </a:endParaRPr>
              </a:p>
            </p:txBody>
          </p:sp>
          <p:sp>
            <p:nvSpPr>
              <p:cNvPr id="17" name="TextBox 5"/>
              <p:cNvSpPr txBox="1"/>
              <p:nvPr/>
            </p:nvSpPr>
            <p:spPr>
              <a:xfrm>
                <a:off x="3719736" y="1915399"/>
                <a:ext cx="1750305" cy="984467"/>
              </a:xfrm>
              <a:prstGeom prst="rect">
                <a:avLst/>
              </a:prstGeom>
              <a:noFill/>
            </p:spPr>
            <p:txBody>
              <a:bodyPr wrap="square" lIns="121505" tIns="60753" rIns="121505" bIns="60753" rtlCol="0">
                <a:spAutoFit/>
              </a:bodyPr>
              <a:lstStyle/>
              <a:p>
                <a:pPr lvl="0" algn="ctr"/>
                <a:r>
                  <a:rPr lang="en-US" altLang="ko-KR" sz="2800" b="1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Roboto condensed"/>
                  </a:rPr>
                  <a:t>Section  Three</a:t>
                </a:r>
                <a:endParaRPr lang="ko-KR" altLang="en-US" sz="2800" b="1" dirty="0">
                  <a:solidFill>
                    <a:srgbClr val="FFFFFF"/>
                  </a:solidFill>
                  <a:latin typeface="微软雅黑" panose="020B0503020204020204" pitchFamily="34" charset="-122"/>
                  <a:cs typeface="Roboto condensed"/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572" y="3621"/>
              <a:ext cx="3340" cy="3398"/>
              <a:chOff x="863947" y="1747313"/>
              <a:chExt cx="2265375" cy="2278061"/>
            </a:xfrm>
            <a:gradFill>
              <a:gsLst>
                <a:gs pos="0">
                  <a:schemeClr val="accent6">
                    <a:shade val="51000"/>
                    <a:satMod val="130000"/>
                  </a:schemeClr>
                </a:gs>
                <a:gs pos="80000">
                  <a:schemeClr val="accent6">
                    <a:shade val="93000"/>
                    <a:satMod val="130000"/>
                  </a:schemeClr>
                </a:gs>
                <a:gs pos="100000">
                  <a:schemeClr val="accent6">
                    <a:shade val="94000"/>
                    <a:satMod val="135000"/>
                  </a:schemeClr>
                </a:gs>
              </a:gsLst>
              <a:lin ang="16200000" scaled="0"/>
            </a:gradFill>
          </p:grpSpPr>
          <p:sp>
            <p:nvSpPr>
              <p:cNvPr id="19" name="Rounded Rectangle 9"/>
              <p:cNvSpPr/>
              <p:nvPr/>
            </p:nvSpPr>
            <p:spPr>
              <a:xfrm>
                <a:off x="863947" y="1747313"/>
                <a:ext cx="2265375" cy="2278061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lIns="121505" tIns="60753" rIns="121505" bIns="60753" rtlCol="0" anchor="ctr"/>
              <a:lstStyle/>
              <a:p>
                <a:pPr algn="ctr"/>
                <a:endParaRPr lang="en-US" dirty="0">
                  <a:latin typeface="Roboto condensed"/>
                  <a:cs typeface="Roboto condensed"/>
                </a:endParaRPr>
              </a:p>
            </p:txBody>
          </p:sp>
          <p:sp>
            <p:nvSpPr>
              <p:cNvPr id="20" name="텍스트 개체 틀 2"/>
              <p:cNvSpPr txBox="1"/>
              <p:nvPr/>
            </p:nvSpPr>
            <p:spPr>
              <a:xfrm>
                <a:off x="978797" y="2275439"/>
                <a:ext cx="1853812" cy="1013764"/>
              </a:xfrm>
              <a:prstGeom prst="rect">
                <a:avLst/>
              </a:prstGeom>
              <a:grpFill/>
            </p:spPr>
            <p:txBody>
              <a:bodyPr vert="horz" lIns="121505" tIns="60753" rIns="121505" bIns="60753" rtlCol="0" anchor="t">
                <a:noAutofit/>
              </a:bodyPr>
              <a:lstStyle>
                <a:lvl1pPr marL="0" indent="0" algn="ctr" defTabSz="457200" rtl="0" eaLnBrk="1" latinLnBrk="0" hangingPunct="1">
                  <a:spcBef>
                    <a:spcPct val="20000"/>
                  </a:spcBef>
                  <a:buFont typeface="Arial" panose="020B0604020202020204"/>
                  <a:buNone/>
                  <a:defRPr sz="1000" kern="1200" baseline="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Rockwell" panose="02060603020205020403"/>
                  </a:defRPr>
                </a:lvl1pPr>
                <a:lvl2pPr marL="742950" indent="-28575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ko-KR" sz="2800" b="1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Roboto condensed"/>
                  </a:rPr>
                  <a:t>Section One</a:t>
                </a:r>
                <a:endParaRPr lang="en-US" altLang="ko-KR" sz="2800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Roboto condensed"/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7174" y="3819"/>
              <a:ext cx="3568" cy="3587"/>
              <a:chOff x="5057837" y="1992903"/>
              <a:chExt cx="2265375" cy="2278061"/>
            </a:xfrm>
          </p:grpSpPr>
          <p:sp>
            <p:nvSpPr>
              <p:cNvPr id="22" name="Rounded Rectangle 13"/>
              <p:cNvSpPr/>
              <p:nvPr/>
            </p:nvSpPr>
            <p:spPr>
              <a:xfrm>
                <a:off x="5057837" y="1992903"/>
                <a:ext cx="2265375" cy="2278061"/>
              </a:xfrm>
              <a:prstGeom prst="roundRect">
                <a:avLst>
                  <a:gd name="adj" fmla="val 50000"/>
                </a:avLst>
              </a:prstGeom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lIns="121505" tIns="60753" rIns="121505" bIns="60753" rtlCol="0" anchor="ctr"/>
              <a:lstStyle/>
              <a:p>
                <a:pPr algn="ctr"/>
                <a:endParaRPr lang="en-US" dirty="0">
                  <a:latin typeface="Roboto condensed"/>
                  <a:cs typeface="Roboto condensed"/>
                </a:endParaRPr>
              </a:p>
            </p:txBody>
          </p:sp>
          <p:sp>
            <p:nvSpPr>
              <p:cNvPr id="23" name="TextBox 15"/>
              <p:cNvSpPr txBox="1"/>
              <p:nvPr/>
            </p:nvSpPr>
            <p:spPr>
              <a:xfrm>
                <a:off x="5375667" y="2707993"/>
                <a:ext cx="1605246" cy="984467"/>
              </a:xfrm>
              <a:prstGeom prst="rect">
                <a:avLst/>
              </a:prstGeom>
              <a:noFill/>
            </p:spPr>
            <p:txBody>
              <a:bodyPr wrap="square" lIns="121505" tIns="60753" rIns="121505" bIns="60753" rtlCol="0">
                <a:spAutoFit/>
              </a:bodyPr>
              <a:lstStyle/>
              <a:p>
                <a:pPr lvl="0" algn="ctr"/>
                <a:r>
                  <a:rPr lang="en-US" altLang="ko-KR" sz="2800" b="1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Roboto condensed"/>
                  </a:rPr>
                  <a:t>Section Four</a:t>
                </a:r>
                <a:endParaRPr lang="ko-KR" altLang="en-US" sz="2800" b="1" dirty="0">
                  <a:solidFill>
                    <a:srgbClr val="FFFFFF"/>
                  </a:solidFill>
                  <a:latin typeface="微软雅黑" panose="020B0503020204020204" pitchFamily="34" charset="-122"/>
                  <a:cs typeface="Roboto condensed"/>
                </a:endParaRP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13925" y="3019"/>
              <a:ext cx="3329" cy="3347"/>
              <a:chOff x="9344365" y="1484784"/>
              <a:chExt cx="2113788" cy="2125625"/>
            </a:xfrm>
          </p:grpSpPr>
          <p:sp>
            <p:nvSpPr>
              <p:cNvPr id="25" name="Rounded Rectangle 18"/>
              <p:cNvSpPr/>
              <p:nvPr/>
            </p:nvSpPr>
            <p:spPr>
              <a:xfrm>
                <a:off x="9344365" y="1484784"/>
                <a:ext cx="2113788" cy="2125625"/>
              </a:xfrm>
              <a:prstGeom prst="roundRect">
                <a:avLst>
                  <a:gd name="adj" fmla="val 50000"/>
                </a:avLst>
              </a:prstGeom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lIns="121505" tIns="60753" rIns="121505" bIns="60753" rtlCol="0" anchor="ctr"/>
              <a:lstStyle/>
              <a:p>
                <a:pPr algn="ctr"/>
                <a:endParaRPr lang="en-US" dirty="0">
                  <a:latin typeface="Roboto condensed"/>
                  <a:cs typeface="Roboto condensed"/>
                </a:endParaRPr>
              </a:p>
            </p:txBody>
          </p:sp>
          <p:sp>
            <p:nvSpPr>
              <p:cNvPr id="31" name="TextBox 19"/>
              <p:cNvSpPr txBox="1"/>
              <p:nvPr/>
            </p:nvSpPr>
            <p:spPr>
              <a:xfrm>
                <a:off x="9565043" y="1925887"/>
                <a:ext cx="1643781" cy="982474"/>
              </a:xfrm>
              <a:prstGeom prst="rect">
                <a:avLst/>
              </a:prstGeom>
              <a:noFill/>
            </p:spPr>
            <p:txBody>
              <a:bodyPr wrap="square" lIns="121505" tIns="60753" rIns="121505" bIns="60753" rtlCol="0">
                <a:spAutoFit/>
              </a:bodyPr>
              <a:lstStyle/>
              <a:p>
                <a:pPr lvl="0" algn="ctr">
                  <a:buClrTx/>
                  <a:buSzTx/>
                  <a:buFontTx/>
                </a:pPr>
                <a:r>
                  <a:rPr lang="en-US" altLang="ko-KR" sz="2800" b="1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Roboto condensed"/>
                  </a:rPr>
                  <a:t>Section Seven</a:t>
                </a:r>
                <a:endParaRPr lang="en-US" altLang="ko-KR" sz="28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Roboto condensed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9773" y="3019"/>
              <a:ext cx="2899" cy="2916"/>
              <a:chOff x="6708446" y="1484785"/>
              <a:chExt cx="1841077" cy="1851387"/>
            </a:xfrm>
          </p:grpSpPr>
          <p:sp>
            <p:nvSpPr>
              <p:cNvPr id="34" name="Rounded Rectangle 22"/>
              <p:cNvSpPr/>
              <p:nvPr/>
            </p:nvSpPr>
            <p:spPr>
              <a:xfrm>
                <a:off x="6708446" y="1484785"/>
                <a:ext cx="1841077" cy="1851387"/>
              </a:xfrm>
              <a:prstGeom prst="roundRect">
                <a:avLst>
                  <a:gd name="adj" fmla="val 50000"/>
                </a:avLst>
              </a:prstGeom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lIns="121505" tIns="60753" rIns="121505" bIns="60753" rtlCol="0" anchor="ctr"/>
              <a:lstStyle/>
              <a:p>
                <a:pPr algn="ctr"/>
                <a:endParaRPr lang="en-US" dirty="0">
                  <a:latin typeface="Roboto condensed"/>
                  <a:cs typeface="Roboto condensed"/>
                </a:endParaRPr>
              </a:p>
            </p:txBody>
          </p:sp>
          <p:sp>
            <p:nvSpPr>
              <p:cNvPr id="36" name="TextBox 23"/>
              <p:cNvSpPr txBox="1"/>
              <p:nvPr/>
            </p:nvSpPr>
            <p:spPr>
              <a:xfrm>
                <a:off x="6860310" y="1867036"/>
                <a:ext cx="1611954" cy="984467"/>
              </a:xfrm>
              <a:prstGeom prst="rect">
                <a:avLst/>
              </a:prstGeom>
              <a:noFill/>
            </p:spPr>
            <p:txBody>
              <a:bodyPr wrap="square" lIns="121505" tIns="60753" rIns="121505" bIns="60753" rtlCol="0">
                <a:spAutoFit/>
              </a:bodyPr>
              <a:lstStyle/>
              <a:p>
                <a:pPr lvl="0" algn="ctr"/>
                <a:r>
                  <a:rPr lang="en-US" altLang="ko-KR" sz="2800" b="1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Roboto condensed"/>
                  </a:rPr>
                  <a:t>Section Five</a:t>
                </a:r>
                <a:endParaRPr lang="ko-KR" altLang="en-US" sz="2800" b="1" dirty="0">
                  <a:solidFill>
                    <a:srgbClr val="FFFFFF"/>
                  </a:solidFill>
                  <a:latin typeface="微软雅黑" panose="020B0503020204020204" pitchFamily="34" charset="-122"/>
                  <a:cs typeface="Roboto condensed"/>
                </a:endParaRPr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2124" y="6744"/>
              <a:ext cx="13601" cy="1779"/>
              <a:chOff x="1851283" y="3850132"/>
              <a:chExt cx="8636679" cy="1129598"/>
            </a:xfrm>
          </p:grpSpPr>
          <p:sp>
            <p:nvSpPr>
              <p:cNvPr id="38" name="Oval 31"/>
              <p:cNvSpPr/>
              <p:nvPr/>
            </p:nvSpPr>
            <p:spPr>
              <a:xfrm>
                <a:off x="8849522" y="4804488"/>
                <a:ext cx="171433" cy="175242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lIns="121505" tIns="60753" rIns="121505" bIns="60753" rtlCol="0" anchor="ctr"/>
              <a:lstStyle/>
              <a:p>
                <a:pPr algn="ctr"/>
                <a:endParaRPr lang="en-US" dirty="0">
                  <a:latin typeface="Roboto condensed"/>
                  <a:cs typeface="Roboto condensed"/>
                </a:endParaRPr>
              </a:p>
            </p:txBody>
          </p:sp>
          <p:sp>
            <p:nvSpPr>
              <p:cNvPr id="39" name="Oval 32"/>
              <p:cNvSpPr/>
              <p:nvPr/>
            </p:nvSpPr>
            <p:spPr>
              <a:xfrm>
                <a:off x="10316529" y="3937753"/>
                <a:ext cx="171433" cy="175242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lIns="121505" tIns="60753" rIns="121505" bIns="60753" rtlCol="0" anchor="ctr"/>
              <a:lstStyle/>
              <a:p>
                <a:pPr algn="ctr"/>
                <a:endParaRPr lang="en-US" dirty="0">
                  <a:latin typeface="Roboto condensed"/>
                  <a:cs typeface="Roboto condensed"/>
                </a:endParaRPr>
              </a:p>
            </p:txBody>
          </p:sp>
          <p:grpSp>
            <p:nvGrpSpPr>
              <p:cNvPr id="41" name="组合 6"/>
              <p:cNvGrpSpPr/>
              <p:nvPr/>
            </p:nvGrpSpPr>
            <p:grpSpPr>
              <a:xfrm>
                <a:off x="1851283" y="4270964"/>
                <a:ext cx="1560975" cy="708766"/>
                <a:chOff x="1851283" y="4270964"/>
                <a:chExt cx="1560975" cy="708766"/>
              </a:xfrm>
            </p:grpSpPr>
            <p:sp>
              <p:nvSpPr>
                <p:cNvPr id="44" name="Oval 26"/>
                <p:cNvSpPr/>
                <p:nvPr/>
              </p:nvSpPr>
              <p:spPr>
                <a:xfrm>
                  <a:off x="1851283" y="4270964"/>
                  <a:ext cx="171433" cy="175242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lIns="121505" tIns="60753" rIns="121505" bIns="60753" rtlCol="0" anchor="ctr"/>
                <a:lstStyle/>
                <a:p>
                  <a:pPr algn="ctr"/>
                  <a:endParaRPr lang="en-US" dirty="0">
                    <a:latin typeface="Roboto condensed"/>
                    <a:cs typeface="Roboto condensed"/>
                  </a:endParaRPr>
                </a:p>
              </p:txBody>
            </p:sp>
            <p:sp>
              <p:nvSpPr>
                <p:cNvPr id="45" name="Oval 27"/>
                <p:cNvSpPr/>
                <p:nvPr/>
              </p:nvSpPr>
              <p:spPr>
                <a:xfrm>
                  <a:off x="3240825" y="4804488"/>
                  <a:ext cx="171433" cy="175242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lIns="121505" tIns="60753" rIns="121505" bIns="60753" rtlCol="0" anchor="ctr"/>
                <a:lstStyle/>
                <a:p>
                  <a:pPr algn="ctr"/>
                  <a:endParaRPr lang="en-US" dirty="0">
                    <a:latin typeface="Roboto condensed"/>
                    <a:cs typeface="Roboto condensed"/>
                  </a:endParaRPr>
                </a:p>
              </p:txBody>
            </p:sp>
            <p:cxnSp>
              <p:nvCxnSpPr>
                <p:cNvPr id="48" name="Straight Connector 33"/>
                <p:cNvCxnSpPr>
                  <a:stCxn id="44" idx="6"/>
                  <a:endCxn id="45" idx="2"/>
                </p:cNvCxnSpPr>
                <p:nvPr/>
              </p:nvCxnSpPr>
              <p:spPr>
                <a:xfrm>
                  <a:off x="2022716" y="4358585"/>
                  <a:ext cx="1218109" cy="533524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</a:schemeClr>
                  </a:solidFill>
                  <a:prstDash val="sysDash"/>
                  <a:headEnd type="none" w="sm" len="sm"/>
                  <a:tailEnd type="triangle" w="sm" len="sm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9" name="组合 7"/>
              <p:cNvGrpSpPr/>
              <p:nvPr/>
            </p:nvGrpSpPr>
            <p:grpSpPr>
              <a:xfrm>
                <a:off x="3412258" y="4025374"/>
                <a:ext cx="1212691" cy="866735"/>
                <a:chOff x="3412258" y="4025374"/>
                <a:chExt cx="1212691" cy="866735"/>
              </a:xfrm>
            </p:grpSpPr>
            <p:sp>
              <p:nvSpPr>
                <p:cNvPr id="52" name="Oval 28"/>
                <p:cNvSpPr/>
                <p:nvPr/>
              </p:nvSpPr>
              <p:spPr>
                <a:xfrm>
                  <a:off x="4453516" y="4025374"/>
                  <a:ext cx="171433" cy="175242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lIns="121505" tIns="60753" rIns="121505" bIns="60753" rtlCol="0" anchor="ctr"/>
                <a:lstStyle/>
                <a:p>
                  <a:pPr algn="ctr"/>
                  <a:endParaRPr lang="en-US" dirty="0">
                    <a:latin typeface="Roboto condensed"/>
                    <a:cs typeface="Roboto condensed"/>
                  </a:endParaRPr>
                </a:p>
              </p:txBody>
            </p:sp>
            <p:cxnSp>
              <p:nvCxnSpPr>
                <p:cNvPr id="53" name="Straight Connector 34"/>
                <p:cNvCxnSpPr>
                  <a:stCxn id="45" idx="6"/>
                  <a:endCxn id="52" idx="2"/>
                </p:cNvCxnSpPr>
                <p:nvPr/>
              </p:nvCxnSpPr>
              <p:spPr>
                <a:xfrm flipV="1">
                  <a:off x="3412258" y="4112995"/>
                  <a:ext cx="1041258" cy="779114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</a:schemeClr>
                  </a:solidFill>
                  <a:prstDash val="sysDash"/>
                  <a:headEnd type="none" w="sm" len="sm"/>
                  <a:tailEnd type="triangle" w="sm" len="sm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6" name="组合 8"/>
              <p:cNvGrpSpPr/>
              <p:nvPr/>
            </p:nvGrpSpPr>
            <p:grpSpPr>
              <a:xfrm>
                <a:off x="4624950" y="4112996"/>
                <a:ext cx="1650607" cy="691492"/>
                <a:chOff x="4624950" y="4112996"/>
                <a:chExt cx="1650607" cy="691492"/>
              </a:xfrm>
            </p:grpSpPr>
            <p:sp>
              <p:nvSpPr>
                <p:cNvPr id="57" name="Oval 29"/>
                <p:cNvSpPr/>
                <p:nvPr/>
              </p:nvSpPr>
              <p:spPr>
                <a:xfrm>
                  <a:off x="6104124" y="4629246"/>
                  <a:ext cx="171433" cy="175242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lIns="121505" tIns="60753" rIns="121505" bIns="60753" rtlCol="0" anchor="ctr"/>
                <a:lstStyle/>
                <a:p>
                  <a:pPr algn="ctr"/>
                  <a:endParaRPr lang="en-US" dirty="0">
                    <a:latin typeface="Roboto condensed"/>
                    <a:cs typeface="Roboto condensed"/>
                  </a:endParaRPr>
                </a:p>
              </p:txBody>
            </p:sp>
            <p:cxnSp>
              <p:nvCxnSpPr>
                <p:cNvPr id="58" name="Straight Connector 35"/>
                <p:cNvCxnSpPr>
                  <a:stCxn id="52" idx="6"/>
                  <a:endCxn id="57" idx="2"/>
                </p:cNvCxnSpPr>
                <p:nvPr/>
              </p:nvCxnSpPr>
              <p:spPr>
                <a:xfrm>
                  <a:off x="4624950" y="4112996"/>
                  <a:ext cx="1479174" cy="603872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</a:schemeClr>
                  </a:solidFill>
                  <a:prstDash val="sysDash"/>
                  <a:headEnd type="none" w="sm" len="sm"/>
                  <a:tailEnd type="triangle" w="sm" len="sm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9" name="组合 9"/>
              <p:cNvGrpSpPr/>
              <p:nvPr/>
            </p:nvGrpSpPr>
            <p:grpSpPr>
              <a:xfrm>
                <a:off x="6275557" y="3850132"/>
                <a:ext cx="1440071" cy="866735"/>
                <a:chOff x="6275557" y="3850132"/>
                <a:chExt cx="1440071" cy="866735"/>
              </a:xfrm>
            </p:grpSpPr>
            <p:sp>
              <p:nvSpPr>
                <p:cNvPr id="78" name="Oval 30"/>
                <p:cNvSpPr/>
                <p:nvPr/>
              </p:nvSpPr>
              <p:spPr>
                <a:xfrm>
                  <a:off x="7544195" y="3850132"/>
                  <a:ext cx="171433" cy="175242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lIns="121505" tIns="60753" rIns="121505" bIns="60753" rtlCol="0" anchor="ctr"/>
                <a:lstStyle/>
                <a:p>
                  <a:pPr algn="ctr"/>
                  <a:endParaRPr lang="en-US" dirty="0">
                    <a:latin typeface="Roboto condensed"/>
                    <a:cs typeface="Roboto condensed"/>
                  </a:endParaRPr>
                </a:p>
              </p:txBody>
            </p:sp>
            <p:cxnSp>
              <p:nvCxnSpPr>
                <p:cNvPr id="80" name="Straight Connector 36"/>
                <p:cNvCxnSpPr>
                  <a:stCxn id="57" idx="6"/>
                  <a:endCxn id="78" idx="2"/>
                </p:cNvCxnSpPr>
                <p:nvPr/>
              </p:nvCxnSpPr>
              <p:spPr>
                <a:xfrm flipV="1">
                  <a:off x="6275557" y="3937753"/>
                  <a:ext cx="1268638" cy="779114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</a:schemeClr>
                  </a:solidFill>
                  <a:prstDash val="sysDash"/>
                  <a:headEnd type="none" w="sm" len="sm"/>
                  <a:tailEnd type="triangle" w="sm" len="sm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83" name="Straight Connector 37"/>
              <p:cNvCxnSpPr>
                <a:stCxn id="78" idx="6"/>
                <a:endCxn id="38" idx="2"/>
              </p:cNvCxnSpPr>
              <p:nvPr/>
            </p:nvCxnSpPr>
            <p:spPr>
              <a:xfrm>
                <a:off x="7715628" y="3937754"/>
                <a:ext cx="1133894" cy="954356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  <a:prstDash val="sysDash"/>
                <a:headEnd type="none" w="sm" len="sm"/>
                <a:tailEnd type="triangle" w="sm" len="sm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8" name="Straight Connector 38"/>
              <p:cNvCxnSpPr>
                <a:stCxn id="38" idx="6"/>
                <a:endCxn id="39" idx="2"/>
              </p:cNvCxnSpPr>
              <p:nvPr/>
            </p:nvCxnSpPr>
            <p:spPr>
              <a:xfrm flipV="1">
                <a:off x="9020956" y="4025374"/>
                <a:ext cx="1295573" cy="866735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  <a:prstDash val="sysDash"/>
                <a:headEnd type="none" w="sm" len="sm"/>
                <a:tailEnd type="triangle" w="sm" len="sm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89" name="TextBox 39"/>
            <p:cNvSpPr txBox="1"/>
            <p:nvPr/>
          </p:nvSpPr>
          <p:spPr>
            <a:xfrm>
              <a:off x="113" y="7806"/>
              <a:ext cx="3783" cy="99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>
              <a:defPPr>
                <a:defRPr lang="zh-CN"/>
              </a:defPPr>
              <a:lvl1pPr lvl="0" algn="ctr">
                <a:defRPr sz="1900"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Roboto condensed"/>
                  <a:ea typeface="Roboto Light" pitchFamily="2" charset="0"/>
                  <a:cs typeface="Roboto condensed"/>
                </a:defRPr>
              </a:lvl1pPr>
            </a:lstStyle>
            <a:p>
              <a:r>
                <a:rPr lang="en-US" altLang="zh-CN" sz="200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International Phonetic Symbols</a:t>
              </a:r>
              <a:endParaRPr lang="nb-NO" altLang="ko-KR" sz="2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TextBox 40"/>
            <p:cNvSpPr txBox="1"/>
            <p:nvPr/>
          </p:nvSpPr>
          <p:spPr>
            <a:xfrm>
              <a:off x="3479" y="8522"/>
              <a:ext cx="1936" cy="96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lvl="0" algn="ctr"/>
              <a:r>
                <a:rPr lang="en-US" altLang="zh-CN" sz="2000" b="1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Roboto condensed"/>
                </a:rPr>
                <a:t>Key Words</a:t>
              </a:r>
              <a:endParaRPr lang="nb-NO" altLang="ko-KR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condensed"/>
              </a:endParaRPr>
            </a:p>
          </p:txBody>
        </p:sp>
        <p:sp>
          <p:nvSpPr>
            <p:cNvPr id="91" name="TextBox 41"/>
            <p:cNvSpPr txBox="1"/>
            <p:nvPr/>
          </p:nvSpPr>
          <p:spPr>
            <a:xfrm>
              <a:off x="5407" y="7487"/>
              <a:ext cx="2155" cy="97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lvl="0" algn="ctr"/>
              <a:r>
                <a:rPr lang="en-US" altLang="zh-CN" sz="2000" b="1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Roboto condensed"/>
                </a:rPr>
                <a:t>Key Sentences</a:t>
              </a:r>
              <a:endParaRPr lang="nb-NO" altLang="ko-KR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condensed"/>
              </a:endParaRPr>
            </a:p>
          </p:txBody>
        </p:sp>
        <p:sp>
          <p:nvSpPr>
            <p:cNvPr id="92" name="TextBox 42"/>
            <p:cNvSpPr txBox="1"/>
            <p:nvPr/>
          </p:nvSpPr>
          <p:spPr>
            <a:xfrm>
              <a:off x="7959" y="8188"/>
              <a:ext cx="2211" cy="71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lvl="0" algn="ctr"/>
              <a:r>
                <a:rPr lang="en-US" altLang="zh-CN" sz="2000" b="1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Roboto condensed"/>
                </a:rPr>
                <a:t>Dialogues</a:t>
              </a:r>
              <a:endParaRPr lang="nb-NO" altLang="ko-KR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condensed"/>
              </a:endParaRPr>
            </a:p>
          </p:txBody>
        </p:sp>
        <p:sp>
          <p:nvSpPr>
            <p:cNvPr id="93" name="TextBox 43"/>
            <p:cNvSpPr txBox="1"/>
            <p:nvPr/>
          </p:nvSpPr>
          <p:spPr>
            <a:xfrm>
              <a:off x="10170" y="7439"/>
              <a:ext cx="1986" cy="50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lvl="0" algn="ctr"/>
              <a:r>
                <a:rPr lang="en-US" altLang="zh-CN" sz="2000" b="1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Roboto condensed"/>
                </a:rPr>
                <a:t>Exercises</a:t>
              </a:r>
              <a:endParaRPr lang="nb-NO" altLang="ko-KR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condensed"/>
              </a:endParaRPr>
            </a:p>
          </p:txBody>
        </p:sp>
        <p:sp>
          <p:nvSpPr>
            <p:cNvPr id="94" name="TextBox 44"/>
            <p:cNvSpPr txBox="1"/>
            <p:nvPr/>
          </p:nvSpPr>
          <p:spPr>
            <a:xfrm>
              <a:off x="12549" y="8522"/>
              <a:ext cx="1886" cy="573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lvl="0" algn="ctr"/>
              <a:r>
                <a:rPr lang="en-US" altLang="zh-CN" sz="2000" b="1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Fun Time</a:t>
              </a:r>
              <a:endParaRPr lang="nb-NO" altLang="ko-KR" sz="19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condensed"/>
              </a:endParaRPr>
            </a:p>
          </p:txBody>
        </p:sp>
        <p:sp>
          <p:nvSpPr>
            <p:cNvPr id="95" name="TextBox 45"/>
            <p:cNvSpPr txBox="1"/>
            <p:nvPr/>
          </p:nvSpPr>
          <p:spPr>
            <a:xfrm>
              <a:off x="14482" y="7440"/>
              <a:ext cx="2495" cy="102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lvl="0" algn="ctr"/>
              <a:r>
                <a:rPr lang="en-US" altLang="zh-CN" sz="2000" b="1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Further Reading</a:t>
              </a:r>
              <a:endParaRPr lang="nb-NO" altLang="ko-KR" sz="19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condensed"/>
              </a:endParaRPr>
            </a:p>
          </p:txBody>
        </p:sp>
        <p:cxnSp>
          <p:nvCxnSpPr>
            <p:cNvPr id="96" name="Straight Connector 51"/>
            <p:cNvCxnSpPr/>
            <p:nvPr/>
          </p:nvCxnSpPr>
          <p:spPr>
            <a:xfrm flipH="1">
              <a:off x="811" y="10049"/>
              <a:ext cx="17688" cy="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pSp>
          <p:nvGrpSpPr>
            <p:cNvPr id="97" name="组合 96"/>
            <p:cNvGrpSpPr/>
            <p:nvPr/>
          </p:nvGrpSpPr>
          <p:grpSpPr>
            <a:xfrm>
              <a:off x="2912" y="4831"/>
              <a:ext cx="3126" cy="3175"/>
              <a:chOff x="3617767" y="1486413"/>
              <a:chExt cx="1841077" cy="1851387"/>
            </a:xfrm>
            <a:solidFill>
              <a:schemeClr val="accent2">
                <a:lumMod val="60000"/>
                <a:lumOff val="40000"/>
              </a:schemeClr>
            </a:solidFill>
          </p:grpSpPr>
          <p:sp>
            <p:nvSpPr>
              <p:cNvPr id="98" name="Rounded Rectangle 4"/>
              <p:cNvSpPr/>
              <p:nvPr/>
            </p:nvSpPr>
            <p:spPr>
              <a:xfrm>
                <a:off x="3617767" y="1486413"/>
                <a:ext cx="1841077" cy="1851387"/>
              </a:xfrm>
              <a:prstGeom prst="roundRect">
                <a:avLst>
                  <a:gd name="adj" fmla="val 50000"/>
                </a:avLst>
              </a:prstGeom>
              <a:grpFill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lIns="121505" tIns="60753" rIns="121505" bIns="60753" rtlCol="0" anchor="ctr"/>
              <a:lstStyle/>
              <a:p>
                <a:pPr algn="ctr"/>
                <a:endParaRPr lang="en-US" dirty="0">
                  <a:latin typeface="Roboto condensed"/>
                  <a:cs typeface="Roboto condensed"/>
                </a:endParaRPr>
              </a:p>
            </p:txBody>
          </p:sp>
          <p:sp>
            <p:nvSpPr>
              <p:cNvPr id="99" name="TextBox 5"/>
              <p:cNvSpPr txBox="1"/>
              <p:nvPr/>
            </p:nvSpPr>
            <p:spPr>
              <a:xfrm>
                <a:off x="3818119" y="1949260"/>
                <a:ext cx="1533238" cy="903982"/>
              </a:xfrm>
              <a:prstGeom prst="rect">
                <a:avLst/>
              </a:prstGeom>
              <a:grpFill/>
            </p:spPr>
            <p:txBody>
              <a:bodyPr wrap="square" lIns="121505" tIns="60753" rIns="121505" bIns="60753" rtlCol="0">
                <a:spAutoFit/>
              </a:bodyPr>
              <a:lstStyle/>
              <a:p>
                <a:pPr lvl="0" algn="ctr"/>
                <a:r>
                  <a:rPr lang="en-US" altLang="ko-KR" sz="2800" b="1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Roboto condensed"/>
                  </a:rPr>
                  <a:t>Section Two</a:t>
                </a:r>
                <a:endParaRPr lang="ko-KR" altLang="en-US" sz="2800" b="1" dirty="0">
                  <a:solidFill>
                    <a:srgbClr val="FFFFFF"/>
                  </a:solidFill>
                  <a:latin typeface="微软雅黑" panose="020B0503020204020204" pitchFamily="34" charset="-122"/>
                  <a:cs typeface="Roboto condensed"/>
                </a:endParaRPr>
              </a:p>
            </p:txBody>
          </p:sp>
        </p:grpSp>
        <p:grpSp>
          <p:nvGrpSpPr>
            <p:cNvPr id="100" name="组合 99"/>
            <p:cNvGrpSpPr/>
            <p:nvPr/>
          </p:nvGrpSpPr>
          <p:grpSpPr>
            <a:xfrm>
              <a:off x="11644" y="4606"/>
              <a:ext cx="3126" cy="3175"/>
              <a:chOff x="3617767" y="1486413"/>
              <a:chExt cx="1841077" cy="1851387"/>
            </a:xfrm>
            <a:solidFill>
              <a:schemeClr val="accent4">
                <a:lumMod val="75000"/>
              </a:schemeClr>
            </a:solidFill>
          </p:grpSpPr>
          <p:sp>
            <p:nvSpPr>
              <p:cNvPr id="101" name="Rounded Rectangle 4"/>
              <p:cNvSpPr/>
              <p:nvPr/>
            </p:nvSpPr>
            <p:spPr>
              <a:xfrm>
                <a:off x="3617767" y="1486413"/>
                <a:ext cx="1841077" cy="1851387"/>
              </a:xfrm>
              <a:prstGeom prst="roundRect">
                <a:avLst>
                  <a:gd name="adj" fmla="val 50000"/>
                </a:avLst>
              </a:prstGeom>
              <a:grpFill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lIns="121505" tIns="60753" rIns="121505" bIns="60753" rtlCol="0" anchor="ctr"/>
              <a:lstStyle/>
              <a:p>
                <a:pPr algn="ctr"/>
                <a:endParaRPr lang="en-US" dirty="0">
                  <a:latin typeface="Roboto condensed"/>
                  <a:cs typeface="Roboto condensed"/>
                </a:endParaRPr>
              </a:p>
            </p:txBody>
          </p:sp>
          <p:sp>
            <p:nvSpPr>
              <p:cNvPr id="102" name="TextBox 5"/>
              <p:cNvSpPr txBox="1"/>
              <p:nvPr/>
            </p:nvSpPr>
            <p:spPr>
              <a:xfrm>
                <a:off x="3818119" y="1949260"/>
                <a:ext cx="1533238" cy="903982"/>
              </a:xfrm>
              <a:prstGeom prst="rect">
                <a:avLst/>
              </a:prstGeom>
              <a:grpFill/>
            </p:spPr>
            <p:txBody>
              <a:bodyPr wrap="square" lIns="121505" tIns="60753" rIns="121505" bIns="60753" rtlCol="0">
                <a:spAutoFit/>
              </a:bodyPr>
              <a:lstStyle/>
              <a:p>
                <a:pPr lvl="0" algn="ctr"/>
                <a:r>
                  <a:rPr lang="en-US" altLang="ko-KR" sz="2800" b="1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Roboto condensed"/>
                  </a:rPr>
                  <a:t>Section Six</a:t>
                </a:r>
                <a:endParaRPr lang="en-US" altLang="ko-KR" sz="2800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Roboto condensed"/>
                </a:endParaRPr>
              </a:p>
            </p:txBody>
          </p:sp>
        </p:grpSp>
        <p:grpSp>
          <p:nvGrpSpPr>
            <p:cNvPr id="103" name="组合 102"/>
            <p:cNvGrpSpPr/>
            <p:nvPr/>
          </p:nvGrpSpPr>
          <p:grpSpPr>
            <a:xfrm>
              <a:off x="16421" y="4117"/>
              <a:ext cx="2659" cy="2604"/>
              <a:chOff x="6708446" y="1484785"/>
              <a:chExt cx="1841077" cy="1851387"/>
            </a:xfrm>
          </p:grpSpPr>
          <p:sp>
            <p:nvSpPr>
              <p:cNvPr id="104" name="Rounded Rectangle 22"/>
              <p:cNvSpPr/>
              <p:nvPr/>
            </p:nvSpPr>
            <p:spPr>
              <a:xfrm>
                <a:off x="6708446" y="1484785"/>
                <a:ext cx="1841077" cy="1851387"/>
              </a:xfrm>
              <a:prstGeom prst="roundRect">
                <a:avLst>
                  <a:gd name="adj" fmla="val 50000"/>
                </a:avLst>
              </a:prstGeom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lIns="121505" tIns="60753" rIns="121505" bIns="60753" rtlCol="0" anchor="ctr"/>
              <a:p>
                <a:pPr algn="ctr"/>
                <a:endParaRPr lang="en-US" dirty="0">
                  <a:latin typeface="Roboto condensed"/>
                  <a:cs typeface="Roboto condensed"/>
                </a:endParaRPr>
              </a:p>
            </p:txBody>
          </p:sp>
          <p:sp>
            <p:nvSpPr>
              <p:cNvPr id="105" name="TextBox 23"/>
              <p:cNvSpPr txBox="1"/>
              <p:nvPr/>
            </p:nvSpPr>
            <p:spPr>
              <a:xfrm>
                <a:off x="6802006" y="1867291"/>
                <a:ext cx="1744954" cy="1099883"/>
              </a:xfrm>
              <a:prstGeom prst="rect">
                <a:avLst/>
              </a:prstGeom>
              <a:noFill/>
            </p:spPr>
            <p:txBody>
              <a:bodyPr wrap="square" lIns="121505" tIns="60753" rIns="121505" bIns="60753" rtlCol="0">
                <a:spAutoFit/>
              </a:bodyPr>
              <a:p>
                <a:pPr lvl="0" algn="ctr"/>
                <a:r>
                  <a:rPr lang="en-US" altLang="ko-KR" sz="2800" b="1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Roboto condensed"/>
                  </a:rPr>
                  <a:t>Section Eight</a:t>
                </a:r>
                <a:endParaRPr lang="en-US" altLang="ko-KR" sz="28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Roboto condensed"/>
                </a:endParaRPr>
              </a:p>
            </p:txBody>
          </p:sp>
        </p:grpSp>
        <p:cxnSp>
          <p:nvCxnSpPr>
            <p:cNvPr id="106" name="Straight Connector 38"/>
            <p:cNvCxnSpPr>
              <a:stCxn id="39" idx="1"/>
              <a:endCxn id="107" idx="1"/>
            </p:cNvCxnSpPr>
            <p:nvPr/>
          </p:nvCxnSpPr>
          <p:spPr>
            <a:xfrm>
              <a:off x="15495" y="6922"/>
              <a:ext cx="2227" cy="67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sysDash"/>
              <a:headEnd type="none" w="sm" len="sm"/>
              <a:tailEnd type="triangl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07" name="Oval 32"/>
            <p:cNvSpPr/>
            <p:nvPr/>
          </p:nvSpPr>
          <p:spPr>
            <a:xfrm>
              <a:off x="17686" y="7555"/>
              <a:ext cx="248" cy="27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lIns="121505" tIns="60753" rIns="121505" bIns="60753" rtlCol="0" anchor="ctr"/>
            <a:p>
              <a:pPr algn="ctr"/>
              <a:endParaRPr lang="en-US" dirty="0">
                <a:latin typeface="Roboto condensed"/>
                <a:cs typeface="Roboto condensed"/>
              </a:endParaRPr>
            </a:p>
          </p:txBody>
        </p:sp>
        <p:sp>
          <p:nvSpPr>
            <p:cNvPr id="108" name="TextBox 45"/>
            <p:cNvSpPr txBox="1"/>
            <p:nvPr/>
          </p:nvSpPr>
          <p:spPr>
            <a:xfrm>
              <a:off x="16631" y="8109"/>
              <a:ext cx="2495" cy="102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p>
              <a:pPr lvl="0" algn="ctr"/>
              <a:r>
                <a:rPr lang="en-US" altLang="zh-CN" sz="2000" b="1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Chinese</a:t>
              </a:r>
              <a:endParaRPr lang="en-US" altLang="zh-CN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lvl="0" algn="ctr"/>
              <a:r>
                <a:rPr lang="en-US" altLang="zh-CN" sz="2000" b="1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Culture</a:t>
              </a:r>
              <a:endParaRPr lang="en-US" altLang="zh-CN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 animBg="1"/>
      <p:bldP spid="8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Content Placeholder 2"/>
          <p:cNvSpPr txBox="1"/>
          <p:nvPr/>
        </p:nvSpPr>
        <p:spPr bwMode="auto">
          <a:xfrm>
            <a:off x="197485" y="895985"/>
            <a:ext cx="6834505" cy="5065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211" tIns="60605" rIns="121211" bIns="60605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214120">
              <a:lnSpc>
                <a:spcPct val="150000"/>
              </a:lnSpc>
            </a:pPr>
            <a:r>
              <a:rPr lang="en-US" altLang="zh-CN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Read a Rhyme</a:t>
            </a:r>
            <a:endParaRPr lang="en-US" altLang="zh-CN" sz="28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1214120">
              <a:lnSpc>
                <a:spcPct val="15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London Bridge is falling down,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1214120">
              <a:lnSpc>
                <a:spcPct val="15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Falling down, falling down,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1214120">
              <a:lnSpc>
                <a:spcPct val="15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London Bridge is falling down,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1214120">
              <a:lnSpc>
                <a:spcPct val="15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 fair Lady.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76" name="Straight Connector 26"/>
          <p:cNvCxnSpPr/>
          <p:nvPr/>
        </p:nvCxnSpPr>
        <p:spPr>
          <a:xfrm>
            <a:off x="2508303" y="5686282"/>
            <a:ext cx="1675872" cy="0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27"/>
          <p:cNvCxnSpPr/>
          <p:nvPr/>
        </p:nvCxnSpPr>
        <p:spPr>
          <a:xfrm>
            <a:off x="5228484" y="5686282"/>
            <a:ext cx="1677977" cy="0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28"/>
          <p:cNvCxnSpPr/>
          <p:nvPr/>
        </p:nvCxnSpPr>
        <p:spPr>
          <a:xfrm>
            <a:off x="7969552" y="5686282"/>
            <a:ext cx="1675872" cy="0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任意多边形 36"/>
          <p:cNvSpPr/>
          <p:nvPr/>
        </p:nvSpPr>
        <p:spPr>
          <a:xfrm>
            <a:off x="1055440" y="332656"/>
            <a:ext cx="2592288" cy="396000"/>
          </a:xfrm>
          <a:custGeom>
            <a:avLst/>
            <a:gdLst>
              <a:gd name="connsiteX0" fmla="*/ 0 w 1769273"/>
              <a:gd name="connsiteY0" fmla="*/ 0 h 1008112"/>
              <a:gd name="connsiteX1" fmla="*/ 1517245 w 1769273"/>
              <a:gd name="connsiteY1" fmla="*/ 0 h 1008112"/>
              <a:gd name="connsiteX2" fmla="*/ 1769273 w 1769273"/>
              <a:gd name="connsiteY2" fmla="*/ 235226 h 1008112"/>
              <a:gd name="connsiteX3" fmla="*/ 1769273 w 1769273"/>
              <a:gd name="connsiteY3" fmla="*/ 772886 h 1008112"/>
              <a:gd name="connsiteX4" fmla="*/ 1517245 w 1769273"/>
              <a:gd name="connsiteY4" fmla="*/ 1008112 h 1008112"/>
              <a:gd name="connsiteX5" fmla="*/ 0 w 1769273"/>
              <a:gd name="connsiteY5" fmla="*/ 1008112 h 1008112"/>
              <a:gd name="connsiteX6" fmla="*/ 252028 w 1769273"/>
              <a:gd name="connsiteY6" fmla="*/ 772886 h 1008112"/>
              <a:gd name="connsiteX7" fmla="*/ 252028 w 1769273"/>
              <a:gd name="connsiteY7" fmla="*/ 235226 h 1008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69273" h="1008112">
                <a:moveTo>
                  <a:pt x="0" y="0"/>
                </a:moveTo>
                <a:lnTo>
                  <a:pt x="1517245" y="0"/>
                </a:lnTo>
                <a:lnTo>
                  <a:pt x="1769273" y="235226"/>
                </a:lnTo>
                <a:lnTo>
                  <a:pt x="1769273" y="772886"/>
                </a:lnTo>
                <a:lnTo>
                  <a:pt x="1517245" y="1008112"/>
                </a:lnTo>
                <a:lnTo>
                  <a:pt x="0" y="1008112"/>
                </a:lnTo>
                <a:lnTo>
                  <a:pt x="252028" y="772886"/>
                </a:lnTo>
                <a:lnTo>
                  <a:pt x="252028" y="235226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Section Six</a:t>
            </a:r>
            <a:endParaRPr lang="zh-CN" altLang="en-US" sz="2400" dirty="0">
              <a:solidFill>
                <a:srgbClr val="4D4D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任意多边形 37"/>
          <p:cNvSpPr/>
          <p:nvPr/>
        </p:nvSpPr>
        <p:spPr>
          <a:xfrm>
            <a:off x="5057919" y="332656"/>
            <a:ext cx="3672408" cy="396000"/>
          </a:xfrm>
          <a:custGeom>
            <a:avLst/>
            <a:gdLst>
              <a:gd name="connsiteX0" fmla="*/ 0 w 1769273"/>
              <a:gd name="connsiteY0" fmla="*/ 0 h 1008112"/>
              <a:gd name="connsiteX1" fmla="*/ 1517245 w 1769273"/>
              <a:gd name="connsiteY1" fmla="*/ 0 h 1008112"/>
              <a:gd name="connsiteX2" fmla="*/ 1769273 w 1769273"/>
              <a:gd name="connsiteY2" fmla="*/ 235226 h 1008112"/>
              <a:gd name="connsiteX3" fmla="*/ 1769273 w 1769273"/>
              <a:gd name="connsiteY3" fmla="*/ 772886 h 1008112"/>
              <a:gd name="connsiteX4" fmla="*/ 1517245 w 1769273"/>
              <a:gd name="connsiteY4" fmla="*/ 1008112 h 1008112"/>
              <a:gd name="connsiteX5" fmla="*/ 0 w 1769273"/>
              <a:gd name="connsiteY5" fmla="*/ 1008112 h 1008112"/>
              <a:gd name="connsiteX6" fmla="*/ 252028 w 1769273"/>
              <a:gd name="connsiteY6" fmla="*/ 772886 h 1008112"/>
              <a:gd name="connsiteX7" fmla="*/ 252028 w 1769273"/>
              <a:gd name="connsiteY7" fmla="*/ 235226 h 1008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69273" h="1008112">
                <a:moveTo>
                  <a:pt x="0" y="0"/>
                </a:moveTo>
                <a:lnTo>
                  <a:pt x="1517245" y="0"/>
                </a:lnTo>
                <a:lnTo>
                  <a:pt x="1769273" y="235226"/>
                </a:lnTo>
                <a:lnTo>
                  <a:pt x="1769273" y="772886"/>
                </a:lnTo>
                <a:lnTo>
                  <a:pt x="1517245" y="1008112"/>
                </a:lnTo>
                <a:lnTo>
                  <a:pt x="0" y="1008112"/>
                </a:lnTo>
                <a:lnTo>
                  <a:pt x="252028" y="772886"/>
                </a:lnTo>
                <a:lnTo>
                  <a:pt x="252028" y="235226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b="1" dirty="0">
                <a:solidFill>
                  <a:schemeClr val="tx1"/>
                </a:solidFill>
                <a:sym typeface="+mn-ea"/>
              </a:rPr>
              <a:t>Unit 2  My Body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 descr="9183337_133307184159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86400" y="1617980"/>
            <a:ext cx="6640830" cy="4343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/>
      <p:bldP spid="37" grpId="0" animBg="1"/>
      <p:bldP spid="3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Content Placeholder 2"/>
          <p:cNvSpPr txBox="1"/>
          <p:nvPr/>
        </p:nvSpPr>
        <p:spPr bwMode="auto">
          <a:xfrm>
            <a:off x="177800" y="1057910"/>
            <a:ext cx="8620125" cy="4742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211" tIns="60605" rIns="121211" bIns="60605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214120">
              <a:lnSpc>
                <a:spcPct val="150000"/>
              </a:lnSpc>
            </a:pPr>
            <a:r>
              <a:rPr lang="en-US" altLang="zh-CN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Play a Language Game</a:t>
            </a:r>
            <a:endParaRPr lang="en-US" altLang="zh-CN" sz="28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1214120">
              <a:lnSpc>
                <a:spcPct val="150000"/>
              </a:lnSpc>
            </a:pPr>
            <a:r>
              <a:rPr lang="zh-CN" altLang="zh-CN" sz="2400" dirty="0">
                <a:latin typeface="+mn-ea"/>
              </a:rPr>
              <a:t>Name of the Game    游戏名称：Learning by singing 边唱边学</a:t>
            </a:r>
            <a:endParaRPr lang="zh-CN" altLang="zh-CN" sz="2400" dirty="0">
              <a:latin typeface="+mn-ea"/>
            </a:endParaRPr>
          </a:p>
          <a:p>
            <a:pPr defTabSz="1214120">
              <a:lnSpc>
                <a:spcPct val="150000"/>
              </a:lnSpc>
            </a:pPr>
            <a:r>
              <a:rPr lang="zh-CN" altLang="zh-CN" sz="2400" dirty="0">
                <a:latin typeface="+mn-ea"/>
              </a:rPr>
              <a:t>Purpose of the Game  游戏目标：Lead the kids review the words of body parts by singing the song “One Little Finger”.引导幼儿通过唱儿歌“One Little Finger”，来复习学过的身体部位英语单词。</a:t>
            </a:r>
            <a:endParaRPr lang="zh-CN" altLang="zh-CN" sz="2400" dirty="0">
              <a:latin typeface="+mn-ea"/>
            </a:endParaRPr>
          </a:p>
        </p:txBody>
      </p:sp>
      <p:cxnSp>
        <p:nvCxnSpPr>
          <p:cNvPr id="76" name="Straight Connector 26"/>
          <p:cNvCxnSpPr/>
          <p:nvPr/>
        </p:nvCxnSpPr>
        <p:spPr>
          <a:xfrm>
            <a:off x="2508303" y="5686282"/>
            <a:ext cx="1675872" cy="0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27"/>
          <p:cNvCxnSpPr/>
          <p:nvPr/>
        </p:nvCxnSpPr>
        <p:spPr>
          <a:xfrm>
            <a:off x="5228484" y="5686282"/>
            <a:ext cx="1677977" cy="0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28"/>
          <p:cNvCxnSpPr/>
          <p:nvPr/>
        </p:nvCxnSpPr>
        <p:spPr>
          <a:xfrm>
            <a:off x="7969552" y="5686282"/>
            <a:ext cx="1675872" cy="0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任意多边形 36"/>
          <p:cNvSpPr/>
          <p:nvPr/>
        </p:nvSpPr>
        <p:spPr>
          <a:xfrm>
            <a:off x="1055440" y="332656"/>
            <a:ext cx="2592288" cy="396000"/>
          </a:xfrm>
          <a:custGeom>
            <a:avLst/>
            <a:gdLst>
              <a:gd name="connsiteX0" fmla="*/ 0 w 1769273"/>
              <a:gd name="connsiteY0" fmla="*/ 0 h 1008112"/>
              <a:gd name="connsiteX1" fmla="*/ 1517245 w 1769273"/>
              <a:gd name="connsiteY1" fmla="*/ 0 h 1008112"/>
              <a:gd name="connsiteX2" fmla="*/ 1769273 w 1769273"/>
              <a:gd name="connsiteY2" fmla="*/ 235226 h 1008112"/>
              <a:gd name="connsiteX3" fmla="*/ 1769273 w 1769273"/>
              <a:gd name="connsiteY3" fmla="*/ 772886 h 1008112"/>
              <a:gd name="connsiteX4" fmla="*/ 1517245 w 1769273"/>
              <a:gd name="connsiteY4" fmla="*/ 1008112 h 1008112"/>
              <a:gd name="connsiteX5" fmla="*/ 0 w 1769273"/>
              <a:gd name="connsiteY5" fmla="*/ 1008112 h 1008112"/>
              <a:gd name="connsiteX6" fmla="*/ 252028 w 1769273"/>
              <a:gd name="connsiteY6" fmla="*/ 772886 h 1008112"/>
              <a:gd name="connsiteX7" fmla="*/ 252028 w 1769273"/>
              <a:gd name="connsiteY7" fmla="*/ 235226 h 1008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69273" h="1008112">
                <a:moveTo>
                  <a:pt x="0" y="0"/>
                </a:moveTo>
                <a:lnTo>
                  <a:pt x="1517245" y="0"/>
                </a:lnTo>
                <a:lnTo>
                  <a:pt x="1769273" y="235226"/>
                </a:lnTo>
                <a:lnTo>
                  <a:pt x="1769273" y="772886"/>
                </a:lnTo>
                <a:lnTo>
                  <a:pt x="1517245" y="1008112"/>
                </a:lnTo>
                <a:lnTo>
                  <a:pt x="0" y="1008112"/>
                </a:lnTo>
                <a:lnTo>
                  <a:pt x="252028" y="772886"/>
                </a:lnTo>
                <a:lnTo>
                  <a:pt x="252028" y="235226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Section Six</a:t>
            </a:r>
            <a:endParaRPr lang="zh-CN" altLang="en-US" sz="2400" dirty="0">
              <a:solidFill>
                <a:srgbClr val="4D4D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任意多边形 37"/>
          <p:cNvSpPr/>
          <p:nvPr/>
        </p:nvSpPr>
        <p:spPr>
          <a:xfrm>
            <a:off x="4871864" y="332656"/>
            <a:ext cx="3672408" cy="396000"/>
          </a:xfrm>
          <a:custGeom>
            <a:avLst/>
            <a:gdLst>
              <a:gd name="connsiteX0" fmla="*/ 0 w 1769273"/>
              <a:gd name="connsiteY0" fmla="*/ 0 h 1008112"/>
              <a:gd name="connsiteX1" fmla="*/ 1517245 w 1769273"/>
              <a:gd name="connsiteY1" fmla="*/ 0 h 1008112"/>
              <a:gd name="connsiteX2" fmla="*/ 1769273 w 1769273"/>
              <a:gd name="connsiteY2" fmla="*/ 235226 h 1008112"/>
              <a:gd name="connsiteX3" fmla="*/ 1769273 w 1769273"/>
              <a:gd name="connsiteY3" fmla="*/ 772886 h 1008112"/>
              <a:gd name="connsiteX4" fmla="*/ 1517245 w 1769273"/>
              <a:gd name="connsiteY4" fmla="*/ 1008112 h 1008112"/>
              <a:gd name="connsiteX5" fmla="*/ 0 w 1769273"/>
              <a:gd name="connsiteY5" fmla="*/ 1008112 h 1008112"/>
              <a:gd name="connsiteX6" fmla="*/ 252028 w 1769273"/>
              <a:gd name="connsiteY6" fmla="*/ 772886 h 1008112"/>
              <a:gd name="connsiteX7" fmla="*/ 252028 w 1769273"/>
              <a:gd name="connsiteY7" fmla="*/ 235226 h 1008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69273" h="1008112">
                <a:moveTo>
                  <a:pt x="0" y="0"/>
                </a:moveTo>
                <a:lnTo>
                  <a:pt x="1517245" y="0"/>
                </a:lnTo>
                <a:lnTo>
                  <a:pt x="1769273" y="235226"/>
                </a:lnTo>
                <a:lnTo>
                  <a:pt x="1769273" y="772886"/>
                </a:lnTo>
                <a:lnTo>
                  <a:pt x="1517245" y="1008112"/>
                </a:lnTo>
                <a:lnTo>
                  <a:pt x="0" y="1008112"/>
                </a:lnTo>
                <a:lnTo>
                  <a:pt x="252028" y="772886"/>
                </a:lnTo>
                <a:lnTo>
                  <a:pt x="252028" y="235226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b="1" dirty="0">
                <a:solidFill>
                  <a:schemeClr val="tx1"/>
                </a:solidFill>
                <a:sym typeface="+mn-ea"/>
              </a:rPr>
              <a:t>Unit 2  My Body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 descr="sy_2011110912030550692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90865" y="3138805"/>
            <a:ext cx="3916680" cy="35115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/>
      <p:bldP spid="37" grpId="0" animBg="1"/>
      <p:bldP spid="3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Content Placeholder 2"/>
          <p:cNvSpPr txBox="1"/>
          <p:nvPr/>
        </p:nvSpPr>
        <p:spPr bwMode="auto">
          <a:xfrm>
            <a:off x="405130" y="1052830"/>
            <a:ext cx="7779385" cy="580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211" tIns="60605" rIns="121211" bIns="60605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214120">
              <a:lnSpc>
                <a:spcPct val="150000"/>
              </a:lnSpc>
            </a:pPr>
            <a:r>
              <a:rPr lang="en-US" altLang="zh-CN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Sing a Song</a:t>
            </a:r>
            <a:endParaRPr lang="en-US" altLang="zh-CN" sz="28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Head and shoulders knees and toes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Head and shoulders knees and toes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knees and toes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Head and shoulders knees and toes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knees and toes 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eyes and ears and mouth and nose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Head and shouldersknees and toes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knees and toes.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76" name="Straight Connector 26"/>
          <p:cNvCxnSpPr/>
          <p:nvPr/>
        </p:nvCxnSpPr>
        <p:spPr>
          <a:xfrm>
            <a:off x="2508303" y="5686282"/>
            <a:ext cx="1675872" cy="0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27"/>
          <p:cNvCxnSpPr/>
          <p:nvPr/>
        </p:nvCxnSpPr>
        <p:spPr>
          <a:xfrm>
            <a:off x="5228484" y="5686282"/>
            <a:ext cx="1677977" cy="0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28"/>
          <p:cNvCxnSpPr/>
          <p:nvPr/>
        </p:nvCxnSpPr>
        <p:spPr>
          <a:xfrm>
            <a:off x="7969552" y="5686282"/>
            <a:ext cx="1675872" cy="0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任意多边形 36"/>
          <p:cNvSpPr/>
          <p:nvPr/>
        </p:nvSpPr>
        <p:spPr>
          <a:xfrm>
            <a:off x="1055440" y="332656"/>
            <a:ext cx="2592288" cy="396000"/>
          </a:xfrm>
          <a:custGeom>
            <a:avLst/>
            <a:gdLst>
              <a:gd name="connsiteX0" fmla="*/ 0 w 1769273"/>
              <a:gd name="connsiteY0" fmla="*/ 0 h 1008112"/>
              <a:gd name="connsiteX1" fmla="*/ 1517245 w 1769273"/>
              <a:gd name="connsiteY1" fmla="*/ 0 h 1008112"/>
              <a:gd name="connsiteX2" fmla="*/ 1769273 w 1769273"/>
              <a:gd name="connsiteY2" fmla="*/ 235226 h 1008112"/>
              <a:gd name="connsiteX3" fmla="*/ 1769273 w 1769273"/>
              <a:gd name="connsiteY3" fmla="*/ 772886 h 1008112"/>
              <a:gd name="connsiteX4" fmla="*/ 1517245 w 1769273"/>
              <a:gd name="connsiteY4" fmla="*/ 1008112 h 1008112"/>
              <a:gd name="connsiteX5" fmla="*/ 0 w 1769273"/>
              <a:gd name="connsiteY5" fmla="*/ 1008112 h 1008112"/>
              <a:gd name="connsiteX6" fmla="*/ 252028 w 1769273"/>
              <a:gd name="connsiteY6" fmla="*/ 772886 h 1008112"/>
              <a:gd name="connsiteX7" fmla="*/ 252028 w 1769273"/>
              <a:gd name="connsiteY7" fmla="*/ 235226 h 1008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69273" h="1008112">
                <a:moveTo>
                  <a:pt x="0" y="0"/>
                </a:moveTo>
                <a:lnTo>
                  <a:pt x="1517245" y="0"/>
                </a:lnTo>
                <a:lnTo>
                  <a:pt x="1769273" y="235226"/>
                </a:lnTo>
                <a:lnTo>
                  <a:pt x="1769273" y="772886"/>
                </a:lnTo>
                <a:lnTo>
                  <a:pt x="1517245" y="1008112"/>
                </a:lnTo>
                <a:lnTo>
                  <a:pt x="0" y="1008112"/>
                </a:lnTo>
                <a:lnTo>
                  <a:pt x="252028" y="772886"/>
                </a:lnTo>
                <a:lnTo>
                  <a:pt x="252028" y="235226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Section Six</a:t>
            </a:r>
            <a:endParaRPr lang="zh-CN" altLang="en-US" sz="2400" dirty="0">
              <a:solidFill>
                <a:srgbClr val="4D4D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任意多边形 37"/>
          <p:cNvSpPr/>
          <p:nvPr/>
        </p:nvSpPr>
        <p:spPr>
          <a:xfrm>
            <a:off x="4871864" y="332656"/>
            <a:ext cx="3672408" cy="396000"/>
          </a:xfrm>
          <a:custGeom>
            <a:avLst/>
            <a:gdLst>
              <a:gd name="connsiteX0" fmla="*/ 0 w 1769273"/>
              <a:gd name="connsiteY0" fmla="*/ 0 h 1008112"/>
              <a:gd name="connsiteX1" fmla="*/ 1517245 w 1769273"/>
              <a:gd name="connsiteY1" fmla="*/ 0 h 1008112"/>
              <a:gd name="connsiteX2" fmla="*/ 1769273 w 1769273"/>
              <a:gd name="connsiteY2" fmla="*/ 235226 h 1008112"/>
              <a:gd name="connsiteX3" fmla="*/ 1769273 w 1769273"/>
              <a:gd name="connsiteY3" fmla="*/ 772886 h 1008112"/>
              <a:gd name="connsiteX4" fmla="*/ 1517245 w 1769273"/>
              <a:gd name="connsiteY4" fmla="*/ 1008112 h 1008112"/>
              <a:gd name="connsiteX5" fmla="*/ 0 w 1769273"/>
              <a:gd name="connsiteY5" fmla="*/ 1008112 h 1008112"/>
              <a:gd name="connsiteX6" fmla="*/ 252028 w 1769273"/>
              <a:gd name="connsiteY6" fmla="*/ 772886 h 1008112"/>
              <a:gd name="connsiteX7" fmla="*/ 252028 w 1769273"/>
              <a:gd name="connsiteY7" fmla="*/ 235226 h 1008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69273" h="1008112">
                <a:moveTo>
                  <a:pt x="0" y="0"/>
                </a:moveTo>
                <a:lnTo>
                  <a:pt x="1517245" y="0"/>
                </a:lnTo>
                <a:lnTo>
                  <a:pt x="1769273" y="235226"/>
                </a:lnTo>
                <a:lnTo>
                  <a:pt x="1769273" y="772886"/>
                </a:lnTo>
                <a:lnTo>
                  <a:pt x="1517245" y="1008112"/>
                </a:lnTo>
                <a:lnTo>
                  <a:pt x="0" y="1008112"/>
                </a:lnTo>
                <a:lnTo>
                  <a:pt x="252028" y="772886"/>
                </a:lnTo>
                <a:lnTo>
                  <a:pt x="252028" y="235226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b="1" dirty="0">
                <a:solidFill>
                  <a:schemeClr val="tx1"/>
                </a:solidFill>
                <a:sym typeface="+mn-ea"/>
              </a:rPr>
              <a:t>Unit 2  My Body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 descr="240450-140625204K15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62980" y="1560830"/>
            <a:ext cx="5844540" cy="43014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/>
      <p:bldP spid="37" grpId="0" animBg="1"/>
      <p:bldP spid="3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 cstate="print">
            <a:alphaModFix amt="12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任意多边形 27"/>
          <p:cNvSpPr/>
          <p:nvPr/>
        </p:nvSpPr>
        <p:spPr>
          <a:xfrm>
            <a:off x="-456728" y="836712"/>
            <a:ext cx="12648728" cy="432048"/>
          </a:xfrm>
          <a:custGeom>
            <a:avLst/>
            <a:gdLst>
              <a:gd name="connsiteX0" fmla="*/ 0 w 3752850"/>
              <a:gd name="connsiteY0" fmla="*/ 285750 h 285750"/>
              <a:gd name="connsiteX1" fmla="*/ 3752850 w 3752850"/>
              <a:gd name="connsiteY1" fmla="*/ 285750 h 285750"/>
              <a:gd name="connsiteX2" fmla="*/ 3467100 w 3752850"/>
              <a:gd name="connsiteY2" fmla="*/ 0 h 285750"/>
              <a:gd name="connsiteX3" fmla="*/ 19050 w 3752850"/>
              <a:gd name="connsiteY3" fmla="*/ 0 h 285750"/>
              <a:gd name="connsiteX4" fmla="*/ 0 w 3752850"/>
              <a:gd name="connsiteY4" fmla="*/ 285750 h 28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52850" h="285750">
                <a:moveTo>
                  <a:pt x="0" y="285750"/>
                </a:moveTo>
                <a:lnTo>
                  <a:pt x="3752850" y="285750"/>
                </a:lnTo>
                <a:lnTo>
                  <a:pt x="3467100" y="0"/>
                </a:lnTo>
                <a:lnTo>
                  <a:pt x="19050" y="0"/>
                </a:lnTo>
                <a:lnTo>
                  <a:pt x="0" y="28575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任意多边形 29"/>
          <p:cNvSpPr/>
          <p:nvPr/>
        </p:nvSpPr>
        <p:spPr>
          <a:xfrm>
            <a:off x="-36512" y="682054"/>
            <a:ext cx="12228512" cy="442689"/>
          </a:xfrm>
          <a:custGeom>
            <a:avLst/>
            <a:gdLst>
              <a:gd name="connsiteX0" fmla="*/ 0 w 3752850"/>
              <a:gd name="connsiteY0" fmla="*/ 285750 h 285750"/>
              <a:gd name="connsiteX1" fmla="*/ 3752850 w 3752850"/>
              <a:gd name="connsiteY1" fmla="*/ 285750 h 285750"/>
              <a:gd name="connsiteX2" fmla="*/ 3467100 w 3752850"/>
              <a:gd name="connsiteY2" fmla="*/ 0 h 285750"/>
              <a:gd name="connsiteX3" fmla="*/ 19050 w 3752850"/>
              <a:gd name="connsiteY3" fmla="*/ 0 h 285750"/>
              <a:gd name="connsiteX4" fmla="*/ 0 w 3752850"/>
              <a:gd name="connsiteY4" fmla="*/ 285750 h 28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52850" h="285750">
                <a:moveTo>
                  <a:pt x="0" y="285750"/>
                </a:moveTo>
                <a:lnTo>
                  <a:pt x="3752850" y="285750"/>
                </a:lnTo>
                <a:lnTo>
                  <a:pt x="3467100" y="0"/>
                </a:lnTo>
                <a:lnTo>
                  <a:pt x="19050" y="0"/>
                </a:lnTo>
                <a:lnTo>
                  <a:pt x="0" y="28575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-36512" y="-76745"/>
            <a:ext cx="35123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4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127448" y="395372"/>
            <a:ext cx="2241811" cy="369332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  <a:latin typeface="+mn-lt"/>
                <a:ea typeface="+mn-ea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>
              <a:defRPr/>
            </a:pPr>
            <a:r>
              <a:rPr lang="en-US" altLang="zh-CN" kern="0" dirty="0">
                <a:solidFill>
                  <a:prstClr val="white">
                    <a:lumMod val="65000"/>
                  </a:prstClr>
                </a:solidFill>
              </a:rPr>
              <a:t>CONTENTS</a:t>
            </a:r>
            <a:endParaRPr lang="en-US" altLang="zh-CN" kern="0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8832304" y="188640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任意多边形 86"/>
          <p:cNvSpPr/>
          <p:nvPr/>
        </p:nvSpPr>
        <p:spPr>
          <a:xfrm>
            <a:off x="0" y="692696"/>
            <a:ext cx="3960440" cy="396000"/>
          </a:xfrm>
          <a:custGeom>
            <a:avLst/>
            <a:gdLst>
              <a:gd name="connsiteX0" fmla="*/ 0 w 1769273"/>
              <a:gd name="connsiteY0" fmla="*/ 0 h 1008112"/>
              <a:gd name="connsiteX1" fmla="*/ 1517245 w 1769273"/>
              <a:gd name="connsiteY1" fmla="*/ 0 h 1008112"/>
              <a:gd name="connsiteX2" fmla="*/ 1769273 w 1769273"/>
              <a:gd name="connsiteY2" fmla="*/ 235226 h 1008112"/>
              <a:gd name="connsiteX3" fmla="*/ 1769273 w 1769273"/>
              <a:gd name="connsiteY3" fmla="*/ 772886 h 1008112"/>
              <a:gd name="connsiteX4" fmla="*/ 1517245 w 1769273"/>
              <a:gd name="connsiteY4" fmla="*/ 1008112 h 1008112"/>
              <a:gd name="connsiteX5" fmla="*/ 0 w 1769273"/>
              <a:gd name="connsiteY5" fmla="*/ 1008112 h 1008112"/>
              <a:gd name="connsiteX6" fmla="*/ 252028 w 1769273"/>
              <a:gd name="connsiteY6" fmla="*/ 772886 h 1008112"/>
              <a:gd name="connsiteX7" fmla="*/ 252028 w 1769273"/>
              <a:gd name="connsiteY7" fmla="*/ 235226 h 1008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69273" h="1008112">
                <a:moveTo>
                  <a:pt x="0" y="0"/>
                </a:moveTo>
                <a:lnTo>
                  <a:pt x="1517245" y="0"/>
                </a:lnTo>
                <a:lnTo>
                  <a:pt x="1769273" y="235226"/>
                </a:lnTo>
                <a:lnTo>
                  <a:pt x="1769273" y="772886"/>
                </a:lnTo>
                <a:lnTo>
                  <a:pt x="1517245" y="1008112"/>
                </a:lnTo>
                <a:lnTo>
                  <a:pt x="0" y="1008112"/>
                </a:lnTo>
                <a:lnTo>
                  <a:pt x="252028" y="772886"/>
                </a:lnTo>
                <a:lnTo>
                  <a:pt x="252028" y="235226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b="1" dirty="0">
                <a:solidFill>
                  <a:schemeClr val="tx1"/>
                </a:solidFill>
                <a:sym typeface="+mn-ea"/>
              </a:rPr>
              <a:t>Unit 2  My Body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1755" y="1917065"/>
            <a:ext cx="12072620" cy="4464050"/>
            <a:chOff x="113" y="3019"/>
            <a:chExt cx="19012" cy="7030"/>
          </a:xfrm>
        </p:grpSpPr>
        <p:grpSp>
          <p:nvGrpSpPr>
            <p:cNvPr id="15" name="组合 14"/>
            <p:cNvGrpSpPr/>
            <p:nvPr/>
          </p:nvGrpSpPr>
          <p:grpSpPr>
            <a:xfrm>
              <a:off x="4906" y="3125"/>
              <a:ext cx="2917" cy="2916"/>
              <a:chOff x="3617767" y="1552534"/>
              <a:chExt cx="1852274" cy="1851387"/>
            </a:xfrm>
          </p:grpSpPr>
          <p:sp>
            <p:nvSpPr>
              <p:cNvPr id="16" name="Rounded Rectangle 4"/>
              <p:cNvSpPr/>
              <p:nvPr/>
            </p:nvSpPr>
            <p:spPr>
              <a:xfrm>
                <a:off x="3617767" y="1552534"/>
                <a:ext cx="1841077" cy="1851387"/>
              </a:xfrm>
              <a:prstGeom prst="roundRect">
                <a:avLst>
                  <a:gd name="adj" fmla="val 50000"/>
                </a:avLst>
              </a:prstGeom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lIns="121505" tIns="60753" rIns="121505" bIns="60753" rtlCol="0" anchor="ctr"/>
              <a:lstStyle/>
              <a:p>
                <a:pPr algn="ctr"/>
                <a:endParaRPr lang="en-US" dirty="0">
                  <a:latin typeface="Roboto condensed"/>
                  <a:cs typeface="Roboto condensed"/>
                </a:endParaRPr>
              </a:p>
            </p:txBody>
          </p:sp>
          <p:sp>
            <p:nvSpPr>
              <p:cNvPr id="17" name="TextBox 5"/>
              <p:cNvSpPr txBox="1"/>
              <p:nvPr/>
            </p:nvSpPr>
            <p:spPr>
              <a:xfrm>
                <a:off x="3719736" y="1915399"/>
                <a:ext cx="1750305" cy="984467"/>
              </a:xfrm>
              <a:prstGeom prst="rect">
                <a:avLst/>
              </a:prstGeom>
              <a:noFill/>
            </p:spPr>
            <p:txBody>
              <a:bodyPr wrap="square" lIns="121505" tIns="60753" rIns="121505" bIns="60753" rtlCol="0">
                <a:spAutoFit/>
              </a:bodyPr>
              <a:lstStyle/>
              <a:p>
                <a:pPr lvl="0" algn="ctr"/>
                <a:r>
                  <a:rPr lang="en-US" altLang="ko-KR" sz="2800" b="1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Roboto condensed"/>
                  </a:rPr>
                  <a:t>Section  Three</a:t>
                </a:r>
                <a:endParaRPr lang="ko-KR" altLang="en-US" sz="2800" b="1" dirty="0">
                  <a:solidFill>
                    <a:srgbClr val="FFFFFF"/>
                  </a:solidFill>
                  <a:latin typeface="微软雅黑" panose="020B0503020204020204" pitchFamily="34" charset="-122"/>
                  <a:cs typeface="Roboto condensed"/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572" y="3621"/>
              <a:ext cx="3340" cy="3398"/>
              <a:chOff x="863947" y="1747313"/>
              <a:chExt cx="2265375" cy="2278061"/>
            </a:xfrm>
            <a:gradFill>
              <a:gsLst>
                <a:gs pos="0">
                  <a:schemeClr val="accent6">
                    <a:shade val="51000"/>
                    <a:satMod val="130000"/>
                  </a:schemeClr>
                </a:gs>
                <a:gs pos="80000">
                  <a:schemeClr val="accent6">
                    <a:shade val="93000"/>
                    <a:satMod val="130000"/>
                  </a:schemeClr>
                </a:gs>
                <a:gs pos="100000">
                  <a:schemeClr val="accent6">
                    <a:shade val="94000"/>
                    <a:satMod val="135000"/>
                  </a:schemeClr>
                </a:gs>
              </a:gsLst>
              <a:lin ang="16200000" scaled="0"/>
            </a:gradFill>
          </p:grpSpPr>
          <p:sp>
            <p:nvSpPr>
              <p:cNvPr id="19" name="Rounded Rectangle 9"/>
              <p:cNvSpPr/>
              <p:nvPr/>
            </p:nvSpPr>
            <p:spPr>
              <a:xfrm>
                <a:off x="863947" y="1747313"/>
                <a:ext cx="2265375" cy="2278061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lIns="121505" tIns="60753" rIns="121505" bIns="60753" rtlCol="0" anchor="ctr"/>
              <a:lstStyle/>
              <a:p>
                <a:pPr algn="ctr"/>
                <a:endParaRPr lang="en-US" dirty="0">
                  <a:latin typeface="Roboto condensed"/>
                  <a:cs typeface="Roboto condensed"/>
                </a:endParaRPr>
              </a:p>
            </p:txBody>
          </p:sp>
          <p:sp>
            <p:nvSpPr>
              <p:cNvPr id="20" name="텍스트 개체 틀 2"/>
              <p:cNvSpPr txBox="1"/>
              <p:nvPr/>
            </p:nvSpPr>
            <p:spPr>
              <a:xfrm>
                <a:off x="978797" y="2275439"/>
                <a:ext cx="1853812" cy="1013764"/>
              </a:xfrm>
              <a:prstGeom prst="rect">
                <a:avLst/>
              </a:prstGeom>
              <a:grpFill/>
            </p:spPr>
            <p:txBody>
              <a:bodyPr vert="horz" lIns="121505" tIns="60753" rIns="121505" bIns="60753" rtlCol="0" anchor="t">
                <a:noAutofit/>
              </a:bodyPr>
              <a:lstStyle>
                <a:lvl1pPr marL="0" indent="0" algn="ctr" defTabSz="457200" rtl="0" eaLnBrk="1" latinLnBrk="0" hangingPunct="1">
                  <a:spcBef>
                    <a:spcPct val="20000"/>
                  </a:spcBef>
                  <a:buFont typeface="Arial" panose="020B0604020202020204"/>
                  <a:buNone/>
                  <a:defRPr sz="1000" kern="1200" baseline="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Rockwell" panose="02060603020205020403"/>
                  </a:defRPr>
                </a:lvl1pPr>
                <a:lvl2pPr marL="742950" indent="-28575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ko-KR" sz="2800" b="1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Roboto condensed"/>
                  </a:rPr>
                  <a:t>Section One</a:t>
                </a:r>
                <a:endParaRPr lang="en-US" altLang="ko-KR" sz="2800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Roboto condensed"/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7174" y="3819"/>
              <a:ext cx="3568" cy="3587"/>
              <a:chOff x="5057837" y="1992903"/>
              <a:chExt cx="2265375" cy="2278061"/>
            </a:xfrm>
          </p:grpSpPr>
          <p:sp>
            <p:nvSpPr>
              <p:cNvPr id="22" name="Rounded Rectangle 13"/>
              <p:cNvSpPr/>
              <p:nvPr/>
            </p:nvSpPr>
            <p:spPr>
              <a:xfrm>
                <a:off x="5057837" y="1992903"/>
                <a:ext cx="2265375" cy="2278061"/>
              </a:xfrm>
              <a:prstGeom prst="roundRect">
                <a:avLst>
                  <a:gd name="adj" fmla="val 50000"/>
                </a:avLst>
              </a:prstGeom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lIns="121505" tIns="60753" rIns="121505" bIns="60753" rtlCol="0" anchor="ctr"/>
              <a:lstStyle/>
              <a:p>
                <a:pPr algn="ctr"/>
                <a:endParaRPr lang="en-US" dirty="0">
                  <a:latin typeface="Roboto condensed"/>
                  <a:cs typeface="Roboto condensed"/>
                </a:endParaRPr>
              </a:p>
            </p:txBody>
          </p:sp>
          <p:sp>
            <p:nvSpPr>
              <p:cNvPr id="23" name="TextBox 15"/>
              <p:cNvSpPr txBox="1"/>
              <p:nvPr/>
            </p:nvSpPr>
            <p:spPr>
              <a:xfrm>
                <a:off x="5375667" y="2707993"/>
                <a:ext cx="1605246" cy="984467"/>
              </a:xfrm>
              <a:prstGeom prst="rect">
                <a:avLst/>
              </a:prstGeom>
              <a:noFill/>
            </p:spPr>
            <p:txBody>
              <a:bodyPr wrap="square" lIns="121505" tIns="60753" rIns="121505" bIns="60753" rtlCol="0">
                <a:spAutoFit/>
              </a:bodyPr>
              <a:lstStyle/>
              <a:p>
                <a:pPr lvl="0" algn="ctr"/>
                <a:r>
                  <a:rPr lang="en-US" altLang="ko-KR" sz="2800" b="1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Roboto condensed"/>
                  </a:rPr>
                  <a:t>Section Four</a:t>
                </a:r>
                <a:endParaRPr lang="ko-KR" altLang="en-US" sz="2800" b="1" dirty="0">
                  <a:solidFill>
                    <a:srgbClr val="FFFFFF"/>
                  </a:solidFill>
                  <a:latin typeface="微软雅黑" panose="020B0503020204020204" pitchFamily="34" charset="-122"/>
                  <a:cs typeface="Roboto condensed"/>
                </a:endParaRP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13925" y="3019"/>
              <a:ext cx="3329" cy="3347"/>
              <a:chOff x="9344365" y="1484784"/>
              <a:chExt cx="2113788" cy="2125625"/>
            </a:xfrm>
          </p:grpSpPr>
          <p:sp>
            <p:nvSpPr>
              <p:cNvPr id="25" name="Rounded Rectangle 18"/>
              <p:cNvSpPr/>
              <p:nvPr/>
            </p:nvSpPr>
            <p:spPr>
              <a:xfrm>
                <a:off x="9344365" y="1484784"/>
                <a:ext cx="2113788" cy="2125625"/>
              </a:xfrm>
              <a:prstGeom prst="roundRect">
                <a:avLst>
                  <a:gd name="adj" fmla="val 50000"/>
                </a:avLst>
              </a:prstGeom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lIns="121505" tIns="60753" rIns="121505" bIns="60753" rtlCol="0" anchor="ctr"/>
              <a:lstStyle/>
              <a:p>
                <a:pPr algn="ctr"/>
                <a:endParaRPr lang="en-US" dirty="0">
                  <a:latin typeface="Roboto condensed"/>
                  <a:cs typeface="Roboto condensed"/>
                </a:endParaRPr>
              </a:p>
            </p:txBody>
          </p:sp>
          <p:sp>
            <p:nvSpPr>
              <p:cNvPr id="31" name="TextBox 19"/>
              <p:cNvSpPr txBox="1"/>
              <p:nvPr/>
            </p:nvSpPr>
            <p:spPr>
              <a:xfrm>
                <a:off x="9565043" y="1925887"/>
                <a:ext cx="1643781" cy="982474"/>
              </a:xfrm>
              <a:prstGeom prst="rect">
                <a:avLst/>
              </a:prstGeom>
              <a:noFill/>
            </p:spPr>
            <p:txBody>
              <a:bodyPr wrap="square" lIns="121505" tIns="60753" rIns="121505" bIns="60753" rtlCol="0">
                <a:spAutoFit/>
              </a:bodyPr>
              <a:lstStyle/>
              <a:p>
                <a:pPr lvl="0" algn="ctr">
                  <a:buClrTx/>
                  <a:buSzTx/>
                  <a:buFontTx/>
                </a:pPr>
                <a:r>
                  <a:rPr lang="en-US" altLang="ko-KR" sz="2800" b="1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Roboto condensed"/>
                  </a:rPr>
                  <a:t>Section Seven</a:t>
                </a:r>
                <a:endParaRPr lang="en-US" altLang="ko-KR" sz="2800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Roboto condensed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9773" y="3019"/>
              <a:ext cx="2899" cy="2916"/>
              <a:chOff x="6708446" y="1484785"/>
              <a:chExt cx="1841077" cy="1851387"/>
            </a:xfrm>
          </p:grpSpPr>
          <p:sp>
            <p:nvSpPr>
              <p:cNvPr id="34" name="Rounded Rectangle 22"/>
              <p:cNvSpPr/>
              <p:nvPr/>
            </p:nvSpPr>
            <p:spPr>
              <a:xfrm>
                <a:off x="6708446" y="1484785"/>
                <a:ext cx="1841077" cy="1851387"/>
              </a:xfrm>
              <a:prstGeom prst="roundRect">
                <a:avLst>
                  <a:gd name="adj" fmla="val 50000"/>
                </a:avLst>
              </a:prstGeom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lIns="121505" tIns="60753" rIns="121505" bIns="60753" rtlCol="0" anchor="ctr"/>
              <a:lstStyle/>
              <a:p>
                <a:pPr algn="ctr"/>
                <a:endParaRPr lang="en-US" dirty="0">
                  <a:latin typeface="Roboto condensed"/>
                  <a:cs typeface="Roboto condensed"/>
                </a:endParaRPr>
              </a:p>
            </p:txBody>
          </p:sp>
          <p:sp>
            <p:nvSpPr>
              <p:cNvPr id="36" name="TextBox 23"/>
              <p:cNvSpPr txBox="1"/>
              <p:nvPr/>
            </p:nvSpPr>
            <p:spPr>
              <a:xfrm>
                <a:off x="6860310" y="1867036"/>
                <a:ext cx="1611954" cy="984467"/>
              </a:xfrm>
              <a:prstGeom prst="rect">
                <a:avLst/>
              </a:prstGeom>
              <a:noFill/>
            </p:spPr>
            <p:txBody>
              <a:bodyPr wrap="square" lIns="121505" tIns="60753" rIns="121505" bIns="60753" rtlCol="0">
                <a:spAutoFit/>
              </a:bodyPr>
              <a:lstStyle/>
              <a:p>
                <a:pPr lvl="0" algn="ctr"/>
                <a:r>
                  <a:rPr lang="en-US" altLang="ko-KR" sz="2800" b="1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Roboto condensed"/>
                  </a:rPr>
                  <a:t>Section Five</a:t>
                </a:r>
                <a:endParaRPr lang="ko-KR" altLang="en-US" sz="2800" b="1" dirty="0">
                  <a:solidFill>
                    <a:srgbClr val="FFFFFF"/>
                  </a:solidFill>
                  <a:latin typeface="微软雅黑" panose="020B0503020204020204" pitchFamily="34" charset="-122"/>
                  <a:cs typeface="Roboto condensed"/>
                </a:endParaRPr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2124" y="6744"/>
              <a:ext cx="13601" cy="1779"/>
              <a:chOff x="1851283" y="3850132"/>
              <a:chExt cx="8636679" cy="1129598"/>
            </a:xfrm>
          </p:grpSpPr>
          <p:sp>
            <p:nvSpPr>
              <p:cNvPr id="38" name="Oval 31"/>
              <p:cNvSpPr/>
              <p:nvPr/>
            </p:nvSpPr>
            <p:spPr>
              <a:xfrm>
                <a:off x="8849522" y="4804488"/>
                <a:ext cx="171433" cy="175242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lIns="121505" tIns="60753" rIns="121505" bIns="60753" rtlCol="0" anchor="ctr"/>
              <a:lstStyle/>
              <a:p>
                <a:pPr algn="ctr"/>
                <a:endParaRPr lang="en-US" dirty="0">
                  <a:latin typeface="Roboto condensed"/>
                  <a:cs typeface="Roboto condensed"/>
                </a:endParaRPr>
              </a:p>
            </p:txBody>
          </p:sp>
          <p:sp>
            <p:nvSpPr>
              <p:cNvPr id="39" name="Oval 32"/>
              <p:cNvSpPr/>
              <p:nvPr/>
            </p:nvSpPr>
            <p:spPr>
              <a:xfrm>
                <a:off x="10316529" y="3937753"/>
                <a:ext cx="171433" cy="175242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lIns="121505" tIns="60753" rIns="121505" bIns="60753" rtlCol="0" anchor="ctr"/>
              <a:lstStyle/>
              <a:p>
                <a:pPr algn="ctr"/>
                <a:endParaRPr lang="en-US" dirty="0">
                  <a:latin typeface="Roboto condensed"/>
                  <a:cs typeface="Roboto condensed"/>
                </a:endParaRPr>
              </a:p>
            </p:txBody>
          </p:sp>
          <p:grpSp>
            <p:nvGrpSpPr>
              <p:cNvPr id="41" name="组合 6"/>
              <p:cNvGrpSpPr/>
              <p:nvPr/>
            </p:nvGrpSpPr>
            <p:grpSpPr>
              <a:xfrm>
                <a:off x="1851283" y="4270964"/>
                <a:ext cx="1560975" cy="708766"/>
                <a:chOff x="1851283" y="4270964"/>
                <a:chExt cx="1560975" cy="708766"/>
              </a:xfrm>
            </p:grpSpPr>
            <p:sp>
              <p:nvSpPr>
                <p:cNvPr id="44" name="Oval 26"/>
                <p:cNvSpPr/>
                <p:nvPr/>
              </p:nvSpPr>
              <p:spPr>
                <a:xfrm>
                  <a:off x="1851283" y="4270964"/>
                  <a:ext cx="171433" cy="175242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lIns="121505" tIns="60753" rIns="121505" bIns="60753" rtlCol="0" anchor="ctr"/>
                <a:lstStyle/>
                <a:p>
                  <a:pPr algn="ctr"/>
                  <a:endParaRPr lang="en-US" dirty="0">
                    <a:latin typeface="Roboto condensed"/>
                    <a:cs typeface="Roboto condensed"/>
                  </a:endParaRPr>
                </a:p>
              </p:txBody>
            </p:sp>
            <p:sp>
              <p:nvSpPr>
                <p:cNvPr id="45" name="Oval 27"/>
                <p:cNvSpPr/>
                <p:nvPr/>
              </p:nvSpPr>
              <p:spPr>
                <a:xfrm>
                  <a:off x="3240825" y="4804488"/>
                  <a:ext cx="171433" cy="175242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lIns="121505" tIns="60753" rIns="121505" bIns="60753" rtlCol="0" anchor="ctr"/>
                <a:lstStyle/>
                <a:p>
                  <a:pPr algn="ctr"/>
                  <a:endParaRPr lang="en-US" dirty="0">
                    <a:latin typeface="Roboto condensed"/>
                    <a:cs typeface="Roboto condensed"/>
                  </a:endParaRPr>
                </a:p>
              </p:txBody>
            </p:sp>
            <p:cxnSp>
              <p:nvCxnSpPr>
                <p:cNvPr id="48" name="Straight Connector 33"/>
                <p:cNvCxnSpPr>
                  <a:stCxn id="44" idx="6"/>
                  <a:endCxn id="45" idx="2"/>
                </p:cNvCxnSpPr>
                <p:nvPr/>
              </p:nvCxnSpPr>
              <p:spPr>
                <a:xfrm>
                  <a:off x="2022716" y="4358585"/>
                  <a:ext cx="1218109" cy="533524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</a:schemeClr>
                  </a:solidFill>
                  <a:prstDash val="sysDash"/>
                  <a:headEnd type="none" w="sm" len="sm"/>
                  <a:tailEnd type="triangle" w="sm" len="sm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9" name="组合 7"/>
              <p:cNvGrpSpPr/>
              <p:nvPr/>
            </p:nvGrpSpPr>
            <p:grpSpPr>
              <a:xfrm>
                <a:off x="3412258" y="4025374"/>
                <a:ext cx="1212691" cy="866735"/>
                <a:chOff x="3412258" y="4025374"/>
                <a:chExt cx="1212691" cy="866735"/>
              </a:xfrm>
            </p:grpSpPr>
            <p:sp>
              <p:nvSpPr>
                <p:cNvPr id="52" name="Oval 28"/>
                <p:cNvSpPr/>
                <p:nvPr/>
              </p:nvSpPr>
              <p:spPr>
                <a:xfrm>
                  <a:off x="4453516" y="4025374"/>
                  <a:ext cx="171433" cy="175242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lIns="121505" tIns="60753" rIns="121505" bIns="60753" rtlCol="0" anchor="ctr"/>
                <a:lstStyle/>
                <a:p>
                  <a:pPr algn="ctr"/>
                  <a:endParaRPr lang="en-US" dirty="0">
                    <a:latin typeface="Roboto condensed"/>
                    <a:cs typeface="Roboto condensed"/>
                  </a:endParaRPr>
                </a:p>
              </p:txBody>
            </p:sp>
            <p:cxnSp>
              <p:nvCxnSpPr>
                <p:cNvPr id="53" name="Straight Connector 34"/>
                <p:cNvCxnSpPr>
                  <a:stCxn id="45" idx="6"/>
                  <a:endCxn id="52" idx="2"/>
                </p:cNvCxnSpPr>
                <p:nvPr/>
              </p:nvCxnSpPr>
              <p:spPr>
                <a:xfrm flipV="1">
                  <a:off x="3412258" y="4112995"/>
                  <a:ext cx="1041258" cy="779114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</a:schemeClr>
                  </a:solidFill>
                  <a:prstDash val="sysDash"/>
                  <a:headEnd type="none" w="sm" len="sm"/>
                  <a:tailEnd type="triangle" w="sm" len="sm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6" name="组合 8"/>
              <p:cNvGrpSpPr/>
              <p:nvPr/>
            </p:nvGrpSpPr>
            <p:grpSpPr>
              <a:xfrm>
                <a:off x="4624950" y="4112996"/>
                <a:ext cx="1650607" cy="691492"/>
                <a:chOff x="4624950" y="4112996"/>
                <a:chExt cx="1650607" cy="691492"/>
              </a:xfrm>
            </p:grpSpPr>
            <p:sp>
              <p:nvSpPr>
                <p:cNvPr id="57" name="Oval 29"/>
                <p:cNvSpPr/>
                <p:nvPr/>
              </p:nvSpPr>
              <p:spPr>
                <a:xfrm>
                  <a:off x="6104124" y="4629246"/>
                  <a:ext cx="171433" cy="175242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lIns="121505" tIns="60753" rIns="121505" bIns="60753" rtlCol="0" anchor="ctr"/>
                <a:lstStyle/>
                <a:p>
                  <a:pPr algn="ctr"/>
                  <a:endParaRPr lang="en-US" dirty="0">
                    <a:latin typeface="Roboto condensed"/>
                    <a:cs typeface="Roboto condensed"/>
                  </a:endParaRPr>
                </a:p>
              </p:txBody>
            </p:sp>
            <p:cxnSp>
              <p:nvCxnSpPr>
                <p:cNvPr id="58" name="Straight Connector 35"/>
                <p:cNvCxnSpPr>
                  <a:stCxn id="52" idx="6"/>
                  <a:endCxn id="57" idx="2"/>
                </p:cNvCxnSpPr>
                <p:nvPr/>
              </p:nvCxnSpPr>
              <p:spPr>
                <a:xfrm>
                  <a:off x="4624950" y="4112996"/>
                  <a:ext cx="1479174" cy="603872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</a:schemeClr>
                  </a:solidFill>
                  <a:prstDash val="sysDash"/>
                  <a:headEnd type="none" w="sm" len="sm"/>
                  <a:tailEnd type="triangle" w="sm" len="sm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9" name="组合 9"/>
              <p:cNvGrpSpPr/>
              <p:nvPr/>
            </p:nvGrpSpPr>
            <p:grpSpPr>
              <a:xfrm>
                <a:off x="6275557" y="3850132"/>
                <a:ext cx="1440071" cy="866735"/>
                <a:chOff x="6275557" y="3850132"/>
                <a:chExt cx="1440071" cy="866735"/>
              </a:xfrm>
            </p:grpSpPr>
            <p:sp>
              <p:nvSpPr>
                <p:cNvPr id="78" name="Oval 30"/>
                <p:cNvSpPr/>
                <p:nvPr/>
              </p:nvSpPr>
              <p:spPr>
                <a:xfrm>
                  <a:off x="7544195" y="3850132"/>
                  <a:ext cx="171433" cy="175242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lIns="121505" tIns="60753" rIns="121505" bIns="60753" rtlCol="0" anchor="ctr"/>
                <a:lstStyle/>
                <a:p>
                  <a:pPr algn="ctr"/>
                  <a:endParaRPr lang="en-US" dirty="0">
                    <a:latin typeface="Roboto condensed"/>
                    <a:cs typeface="Roboto condensed"/>
                  </a:endParaRPr>
                </a:p>
              </p:txBody>
            </p:sp>
            <p:cxnSp>
              <p:nvCxnSpPr>
                <p:cNvPr id="80" name="Straight Connector 36"/>
                <p:cNvCxnSpPr>
                  <a:stCxn id="57" idx="6"/>
                  <a:endCxn id="78" idx="2"/>
                </p:cNvCxnSpPr>
                <p:nvPr/>
              </p:nvCxnSpPr>
              <p:spPr>
                <a:xfrm flipV="1">
                  <a:off x="6275557" y="3937753"/>
                  <a:ext cx="1268638" cy="779114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</a:schemeClr>
                  </a:solidFill>
                  <a:prstDash val="sysDash"/>
                  <a:headEnd type="none" w="sm" len="sm"/>
                  <a:tailEnd type="triangle" w="sm" len="sm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83" name="Straight Connector 37"/>
              <p:cNvCxnSpPr>
                <a:stCxn id="78" idx="6"/>
                <a:endCxn id="38" idx="2"/>
              </p:cNvCxnSpPr>
              <p:nvPr/>
            </p:nvCxnSpPr>
            <p:spPr>
              <a:xfrm>
                <a:off x="7715628" y="3937754"/>
                <a:ext cx="1133894" cy="954356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  <a:prstDash val="sysDash"/>
                <a:headEnd type="none" w="sm" len="sm"/>
                <a:tailEnd type="triangle" w="sm" len="sm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8" name="Straight Connector 38"/>
              <p:cNvCxnSpPr>
                <a:stCxn id="38" idx="6"/>
                <a:endCxn id="39" idx="2"/>
              </p:cNvCxnSpPr>
              <p:nvPr/>
            </p:nvCxnSpPr>
            <p:spPr>
              <a:xfrm flipV="1">
                <a:off x="9020956" y="4025374"/>
                <a:ext cx="1295573" cy="866735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  <a:prstDash val="sysDash"/>
                <a:headEnd type="none" w="sm" len="sm"/>
                <a:tailEnd type="triangle" w="sm" len="sm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89" name="TextBox 39"/>
            <p:cNvSpPr txBox="1"/>
            <p:nvPr/>
          </p:nvSpPr>
          <p:spPr>
            <a:xfrm>
              <a:off x="113" y="7806"/>
              <a:ext cx="3783" cy="99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>
              <a:defPPr>
                <a:defRPr lang="zh-CN"/>
              </a:defPPr>
              <a:lvl1pPr lvl="0" algn="ctr">
                <a:defRPr sz="1900"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Roboto condensed"/>
                  <a:ea typeface="Roboto Light" pitchFamily="2" charset="0"/>
                  <a:cs typeface="Roboto condensed"/>
                </a:defRPr>
              </a:lvl1pPr>
            </a:lstStyle>
            <a:p>
              <a:r>
                <a:rPr lang="en-US" altLang="zh-CN" sz="200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International Phonetic Symbols</a:t>
              </a:r>
              <a:endParaRPr lang="nb-NO" altLang="ko-KR" sz="2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TextBox 40"/>
            <p:cNvSpPr txBox="1"/>
            <p:nvPr/>
          </p:nvSpPr>
          <p:spPr>
            <a:xfrm>
              <a:off x="3479" y="8522"/>
              <a:ext cx="1936" cy="96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lvl="0" algn="ctr"/>
              <a:r>
                <a:rPr lang="en-US" altLang="zh-CN" sz="2000" b="1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Roboto condensed"/>
                </a:rPr>
                <a:t>Key Words</a:t>
              </a:r>
              <a:endParaRPr lang="nb-NO" altLang="ko-KR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condensed"/>
              </a:endParaRPr>
            </a:p>
          </p:txBody>
        </p:sp>
        <p:sp>
          <p:nvSpPr>
            <p:cNvPr id="91" name="TextBox 41"/>
            <p:cNvSpPr txBox="1"/>
            <p:nvPr/>
          </p:nvSpPr>
          <p:spPr>
            <a:xfrm>
              <a:off x="5407" y="7487"/>
              <a:ext cx="2155" cy="97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lvl="0" algn="ctr"/>
              <a:r>
                <a:rPr lang="en-US" altLang="zh-CN" sz="2000" b="1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Roboto condensed"/>
                </a:rPr>
                <a:t>Key Sentences</a:t>
              </a:r>
              <a:endParaRPr lang="nb-NO" altLang="ko-KR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condensed"/>
              </a:endParaRPr>
            </a:p>
          </p:txBody>
        </p:sp>
        <p:sp>
          <p:nvSpPr>
            <p:cNvPr id="92" name="TextBox 42"/>
            <p:cNvSpPr txBox="1"/>
            <p:nvPr/>
          </p:nvSpPr>
          <p:spPr>
            <a:xfrm>
              <a:off x="7959" y="8188"/>
              <a:ext cx="2211" cy="71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lvl="0" algn="ctr"/>
              <a:r>
                <a:rPr lang="en-US" altLang="zh-CN" sz="2000" b="1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Roboto condensed"/>
                </a:rPr>
                <a:t>Dialogues</a:t>
              </a:r>
              <a:endParaRPr lang="nb-NO" altLang="ko-KR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condensed"/>
              </a:endParaRPr>
            </a:p>
          </p:txBody>
        </p:sp>
        <p:sp>
          <p:nvSpPr>
            <p:cNvPr id="93" name="TextBox 43"/>
            <p:cNvSpPr txBox="1"/>
            <p:nvPr/>
          </p:nvSpPr>
          <p:spPr>
            <a:xfrm>
              <a:off x="10170" y="7439"/>
              <a:ext cx="1986" cy="50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lvl="0" algn="ctr"/>
              <a:r>
                <a:rPr lang="en-US" altLang="zh-CN" sz="2000" b="1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Roboto condensed"/>
                </a:rPr>
                <a:t>Exercises</a:t>
              </a:r>
              <a:endParaRPr lang="nb-NO" altLang="ko-KR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condensed"/>
              </a:endParaRPr>
            </a:p>
          </p:txBody>
        </p:sp>
        <p:sp>
          <p:nvSpPr>
            <p:cNvPr id="94" name="TextBox 44"/>
            <p:cNvSpPr txBox="1"/>
            <p:nvPr/>
          </p:nvSpPr>
          <p:spPr>
            <a:xfrm>
              <a:off x="12549" y="8522"/>
              <a:ext cx="1886" cy="573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lvl="0" algn="ctr"/>
              <a:r>
                <a:rPr lang="en-US" altLang="zh-CN" sz="2000" b="1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Fun Time</a:t>
              </a:r>
              <a:endParaRPr lang="nb-NO" altLang="ko-KR" sz="19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condensed"/>
              </a:endParaRPr>
            </a:p>
          </p:txBody>
        </p:sp>
        <p:sp>
          <p:nvSpPr>
            <p:cNvPr id="95" name="TextBox 45"/>
            <p:cNvSpPr txBox="1"/>
            <p:nvPr/>
          </p:nvSpPr>
          <p:spPr>
            <a:xfrm>
              <a:off x="14482" y="7440"/>
              <a:ext cx="2495" cy="102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lvl="0" algn="ctr"/>
              <a:r>
                <a:rPr lang="en-US" altLang="zh-CN" sz="2000" b="1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Further Reading</a:t>
              </a:r>
              <a:endParaRPr lang="nb-NO" altLang="ko-KR" sz="19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condensed"/>
              </a:endParaRPr>
            </a:p>
          </p:txBody>
        </p:sp>
        <p:cxnSp>
          <p:nvCxnSpPr>
            <p:cNvPr id="96" name="Straight Connector 51"/>
            <p:cNvCxnSpPr/>
            <p:nvPr/>
          </p:nvCxnSpPr>
          <p:spPr>
            <a:xfrm flipH="1">
              <a:off x="811" y="10049"/>
              <a:ext cx="17688" cy="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pSp>
          <p:nvGrpSpPr>
            <p:cNvPr id="97" name="组合 96"/>
            <p:cNvGrpSpPr/>
            <p:nvPr/>
          </p:nvGrpSpPr>
          <p:grpSpPr>
            <a:xfrm>
              <a:off x="2912" y="4831"/>
              <a:ext cx="3126" cy="3175"/>
              <a:chOff x="3617767" y="1486413"/>
              <a:chExt cx="1841077" cy="1851387"/>
            </a:xfrm>
            <a:solidFill>
              <a:schemeClr val="accent2">
                <a:lumMod val="60000"/>
                <a:lumOff val="40000"/>
              </a:schemeClr>
            </a:solidFill>
          </p:grpSpPr>
          <p:sp>
            <p:nvSpPr>
              <p:cNvPr id="98" name="Rounded Rectangle 4"/>
              <p:cNvSpPr/>
              <p:nvPr/>
            </p:nvSpPr>
            <p:spPr>
              <a:xfrm>
                <a:off x="3617767" y="1486413"/>
                <a:ext cx="1841077" cy="1851387"/>
              </a:xfrm>
              <a:prstGeom prst="roundRect">
                <a:avLst>
                  <a:gd name="adj" fmla="val 50000"/>
                </a:avLst>
              </a:prstGeom>
              <a:grpFill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lIns="121505" tIns="60753" rIns="121505" bIns="60753" rtlCol="0" anchor="ctr"/>
              <a:lstStyle/>
              <a:p>
                <a:pPr algn="ctr"/>
                <a:endParaRPr lang="en-US" dirty="0">
                  <a:latin typeface="Roboto condensed"/>
                  <a:cs typeface="Roboto condensed"/>
                </a:endParaRPr>
              </a:p>
            </p:txBody>
          </p:sp>
          <p:sp>
            <p:nvSpPr>
              <p:cNvPr id="99" name="TextBox 5"/>
              <p:cNvSpPr txBox="1"/>
              <p:nvPr/>
            </p:nvSpPr>
            <p:spPr>
              <a:xfrm>
                <a:off x="3818119" y="1949260"/>
                <a:ext cx="1533238" cy="903982"/>
              </a:xfrm>
              <a:prstGeom prst="rect">
                <a:avLst/>
              </a:prstGeom>
              <a:grpFill/>
            </p:spPr>
            <p:txBody>
              <a:bodyPr wrap="square" lIns="121505" tIns="60753" rIns="121505" bIns="60753" rtlCol="0">
                <a:spAutoFit/>
              </a:bodyPr>
              <a:lstStyle/>
              <a:p>
                <a:pPr lvl="0" algn="ctr"/>
                <a:r>
                  <a:rPr lang="en-US" altLang="ko-KR" sz="2800" b="1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Roboto condensed"/>
                  </a:rPr>
                  <a:t>Section Two</a:t>
                </a:r>
                <a:endParaRPr lang="ko-KR" altLang="en-US" sz="2800" b="1" dirty="0">
                  <a:solidFill>
                    <a:srgbClr val="FFFFFF"/>
                  </a:solidFill>
                  <a:latin typeface="微软雅黑" panose="020B0503020204020204" pitchFamily="34" charset="-122"/>
                  <a:cs typeface="Roboto condensed"/>
                </a:endParaRPr>
              </a:p>
            </p:txBody>
          </p:sp>
        </p:grpSp>
        <p:grpSp>
          <p:nvGrpSpPr>
            <p:cNvPr id="100" name="组合 99"/>
            <p:cNvGrpSpPr/>
            <p:nvPr/>
          </p:nvGrpSpPr>
          <p:grpSpPr>
            <a:xfrm>
              <a:off x="11644" y="4606"/>
              <a:ext cx="3126" cy="3175"/>
              <a:chOff x="3617767" y="1486413"/>
              <a:chExt cx="1841077" cy="1851387"/>
            </a:xfrm>
            <a:solidFill>
              <a:schemeClr val="accent4">
                <a:lumMod val="75000"/>
              </a:schemeClr>
            </a:solidFill>
          </p:grpSpPr>
          <p:sp>
            <p:nvSpPr>
              <p:cNvPr id="101" name="Rounded Rectangle 4"/>
              <p:cNvSpPr/>
              <p:nvPr/>
            </p:nvSpPr>
            <p:spPr>
              <a:xfrm>
                <a:off x="3617767" y="1486413"/>
                <a:ext cx="1841077" cy="1851387"/>
              </a:xfrm>
              <a:prstGeom prst="roundRect">
                <a:avLst>
                  <a:gd name="adj" fmla="val 50000"/>
                </a:avLst>
              </a:prstGeom>
              <a:grpFill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lIns="121505" tIns="60753" rIns="121505" bIns="60753" rtlCol="0" anchor="ctr"/>
              <a:lstStyle/>
              <a:p>
                <a:pPr algn="ctr"/>
                <a:endParaRPr lang="en-US" dirty="0">
                  <a:latin typeface="Roboto condensed"/>
                  <a:cs typeface="Roboto condensed"/>
                </a:endParaRPr>
              </a:p>
            </p:txBody>
          </p:sp>
          <p:sp>
            <p:nvSpPr>
              <p:cNvPr id="102" name="TextBox 5"/>
              <p:cNvSpPr txBox="1"/>
              <p:nvPr/>
            </p:nvSpPr>
            <p:spPr>
              <a:xfrm>
                <a:off x="3818119" y="1949260"/>
                <a:ext cx="1533238" cy="903982"/>
              </a:xfrm>
              <a:prstGeom prst="rect">
                <a:avLst/>
              </a:prstGeom>
              <a:grpFill/>
            </p:spPr>
            <p:txBody>
              <a:bodyPr wrap="square" lIns="121505" tIns="60753" rIns="121505" bIns="60753" rtlCol="0">
                <a:spAutoFit/>
              </a:bodyPr>
              <a:lstStyle/>
              <a:p>
                <a:pPr lvl="0" algn="ctr"/>
                <a:r>
                  <a:rPr lang="en-US" altLang="ko-KR" sz="2800" b="1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Roboto condensed"/>
                  </a:rPr>
                  <a:t>Section Six</a:t>
                </a:r>
                <a:endParaRPr lang="ko-KR" altLang="en-US" sz="2800" b="1" dirty="0">
                  <a:solidFill>
                    <a:srgbClr val="FFFFFF"/>
                  </a:solidFill>
                  <a:latin typeface="微软雅黑" panose="020B0503020204020204" pitchFamily="34" charset="-122"/>
                  <a:cs typeface="Roboto condensed"/>
                </a:endParaRPr>
              </a:p>
            </p:txBody>
          </p:sp>
        </p:grpSp>
        <p:grpSp>
          <p:nvGrpSpPr>
            <p:cNvPr id="103" name="组合 102"/>
            <p:cNvGrpSpPr/>
            <p:nvPr/>
          </p:nvGrpSpPr>
          <p:grpSpPr>
            <a:xfrm>
              <a:off x="16421" y="4117"/>
              <a:ext cx="2659" cy="2604"/>
              <a:chOff x="6708446" y="1484785"/>
              <a:chExt cx="1841077" cy="1851387"/>
            </a:xfrm>
          </p:grpSpPr>
          <p:sp>
            <p:nvSpPr>
              <p:cNvPr id="104" name="Rounded Rectangle 22"/>
              <p:cNvSpPr/>
              <p:nvPr/>
            </p:nvSpPr>
            <p:spPr>
              <a:xfrm>
                <a:off x="6708446" y="1484785"/>
                <a:ext cx="1841077" cy="1851387"/>
              </a:xfrm>
              <a:prstGeom prst="roundRect">
                <a:avLst>
                  <a:gd name="adj" fmla="val 50000"/>
                </a:avLst>
              </a:prstGeom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lIns="121505" tIns="60753" rIns="121505" bIns="60753" rtlCol="0" anchor="ctr"/>
              <a:p>
                <a:pPr algn="ctr"/>
                <a:endParaRPr lang="en-US" dirty="0">
                  <a:latin typeface="Roboto condensed"/>
                  <a:cs typeface="Roboto condensed"/>
                </a:endParaRPr>
              </a:p>
            </p:txBody>
          </p:sp>
          <p:sp>
            <p:nvSpPr>
              <p:cNvPr id="105" name="TextBox 23"/>
              <p:cNvSpPr txBox="1"/>
              <p:nvPr/>
            </p:nvSpPr>
            <p:spPr>
              <a:xfrm>
                <a:off x="6802006" y="1867291"/>
                <a:ext cx="1744954" cy="1099883"/>
              </a:xfrm>
              <a:prstGeom prst="rect">
                <a:avLst/>
              </a:prstGeom>
              <a:noFill/>
            </p:spPr>
            <p:txBody>
              <a:bodyPr wrap="square" lIns="121505" tIns="60753" rIns="121505" bIns="60753" rtlCol="0">
                <a:spAutoFit/>
              </a:bodyPr>
              <a:p>
                <a:pPr lvl="0" algn="ctr"/>
                <a:r>
                  <a:rPr lang="en-US" altLang="ko-KR" sz="2800" b="1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Roboto condensed"/>
                  </a:rPr>
                  <a:t>Section Eight</a:t>
                </a:r>
                <a:endParaRPr lang="en-US" altLang="ko-KR" sz="28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Roboto condensed"/>
                </a:endParaRPr>
              </a:p>
            </p:txBody>
          </p:sp>
        </p:grpSp>
        <p:cxnSp>
          <p:nvCxnSpPr>
            <p:cNvPr id="106" name="Straight Connector 38"/>
            <p:cNvCxnSpPr>
              <a:stCxn id="39" idx="1"/>
              <a:endCxn id="107" idx="1"/>
            </p:cNvCxnSpPr>
            <p:nvPr/>
          </p:nvCxnSpPr>
          <p:spPr>
            <a:xfrm>
              <a:off x="15495" y="6922"/>
              <a:ext cx="2227" cy="67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sysDash"/>
              <a:headEnd type="none" w="sm" len="sm"/>
              <a:tailEnd type="triangl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07" name="Oval 32"/>
            <p:cNvSpPr/>
            <p:nvPr/>
          </p:nvSpPr>
          <p:spPr>
            <a:xfrm>
              <a:off x="17686" y="7555"/>
              <a:ext cx="248" cy="27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lIns="121505" tIns="60753" rIns="121505" bIns="60753" rtlCol="0" anchor="ctr"/>
            <a:p>
              <a:pPr algn="ctr"/>
              <a:endParaRPr lang="en-US" dirty="0">
                <a:latin typeface="Roboto condensed"/>
                <a:cs typeface="Roboto condensed"/>
              </a:endParaRPr>
            </a:p>
          </p:txBody>
        </p:sp>
        <p:sp>
          <p:nvSpPr>
            <p:cNvPr id="108" name="TextBox 45"/>
            <p:cNvSpPr txBox="1"/>
            <p:nvPr/>
          </p:nvSpPr>
          <p:spPr>
            <a:xfrm>
              <a:off x="16631" y="8109"/>
              <a:ext cx="2495" cy="102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p>
              <a:pPr lvl="0" algn="ctr"/>
              <a:r>
                <a:rPr lang="en-US" altLang="zh-CN" sz="2000" b="1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Chinese</a:t>
              </a:r>
              <a:endParaRPr lang="en-US" altLang="zh-CN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lvl="0" algn="ctr"/>
              <a:r>
                <a:rPr lang="en-US" altLang="zh-CN" sz="2000" b="1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Culture</a:t>
              </a:r>
              <a:endParaRPr lang="en-US" altLang="zh-CN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 animBg="1"/>
      <p:bldP spid="8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任意多边形 44"/>
          <p:cNvSpPr/>
          <p:nvPr/>
        </p:nvSpPr>
        <p:spPr>
          <a:xfrm>
            <a:off x="1055440" y="332656"/>
            <a:ext cx="2592288" cy="396000"/>
          </a:xfrm>
          <a:custGeom>
            <a:avLst/>
            <a:gdLst>
              <a:gd name="connsiteX0" fmla="*/ 0 w 1769273"/>
              <a:gd name="connsiteY0" fmla="*/ 0 h 1008112"/>
              <a:gd name="connsiteX1" fmla="*/ 1517245 w 1769273"/>
              <a:gd name="connsiteY1" fmla="*/ 0 h 1008112"/>
              <a:gd name="connsiteX2" fmla="*/ 1769273 w 1769273"/>
              <a:gd name="connsiteY2" fmla="*/ 235226 h 1008112"/>
              <a:gd name="connsiteX3" fmla="*/ 1769273 w 1769273"/>
              <a:gd name="connsiteY3" fmla="*/ 772886 h 1008112"/>
              <a:gd name="connsiteX4" fmla="*/ 1517245 w 1769273"/>
              <a:gd name="connsiteY4" fmla="*/ 1008112 h 1008112"/>
              <a:gd name="connsiteX5" fmla="*/ 0 w 1769273"/>
              <a:gd name="connsiteY5" fmla="*/ 1008112 h 1008112"/>
              <a:gd name="connsiteX6" fmla="*/ 252028 w 1769273"/>
              <a:gd name="connsiteY6" fmla="*/ 772886 h 1008112"/>
              <a:gd name="connsiteX7" fmla="*/ 252028 w 1769273"/>
              <a:gd name="connsiteY7" fmla="*/ 235226 h 1008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69273" h="1008112">
                <a:moveTo>
                  <a:pt x="0" y="0"/>
                </a:moveTo>
                <a:lnTo>
                  <a:pt x="1517245" y="0"/>
                </a:lnTo>
                <a:lnTo>
                  <a:pt x="1769273" y="235226"/>
                </a:lnTo>
                <a:lnTo>
                  <a:pt x="1769273" y="772886"/>
                </a:lnTo>
                <a:lnTo>
                  <a:pt x="1517245" y="1008112"/>
                </a:lnTo>
                <a:lnTo>
                  <a:pt x="0" y="1008112"/>
                </a:lnTo>
                <a:lnTo>
                  <a:pt x="252028" y="772886"/>
                </a:lnTo>
                <a:lnTo>
                  <a:pt x="252028" y="235226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Section Seven</a:t>
            </a:r>
            <a:endParaRPr lang="zh-CN" altLang="en-US" sz="2400" dirty="0">
              <a:solidFill>
                <a:srgbClr val="4D4D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任意多边形 45"/>
          <p:cNvSpPr/>
          <p:nvPr/>
        </p:nvSpPr>
        <p:spPr>
          <a:xfrm>
            <a:off x="4871864" y="332656"/>
            <a:ext cx="3672408" cy="396000"/>
          </a:xfrm>
          <a:custGeom>
            <a:avLst/>
            <a:gdLst>
              <a:gd name="connsiteX0" fmla="*/ 0 w 1769273"/>
              <a:gd name="connsiteY0" fmla="*/ 0 h 1008112"/>
              <a:gd name="connsiteX1" fmla="*/ 1517245 w 1769273"/>
              <a:gd name="connsiteY1" fmla="*/ 0 h 1008112"/>
              <a:gd name="connsiteX2" fmla="*/ 1769273 w 1769273"/>
              <a:gd name="connsiteY2" fmla="*/ 235226 h 1008112"/>
              <a:gd name="connsiteX3" fmla="*/ 1769273 w 1769273"/>
              <a:gd name="connsiteY3" fmla="*/ 772886 h 1008112"/>
              <a:gd name="connsiteX4" fmla="*/ 1517245 w 1769273"/>
              <a:gd name="connsiteY4" fmla="*/ 1008112 h 1008112"/>
              <a:gd name="connsiteX5" fmla="*/ 0 w 1769273"/>
              <a:gd name="connsiteY5" fmla="*/ 1008112 h 1008112"/>
              <a:gd name="connsiteX6" fmla="*/ 252028 w 1769273"/>
              <a:gd name="connsiteY6" fmla="*/ 772886 h 1008112"/>
              <a:gd name="connsiteX7" fmla="*/ 252028 w 1769273"/>
              <a:gd name="connsiteY7" fmla="*/ 235226 h 1008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69273" h="1008112">
                <a:moveTo>
                  <a:pt x="0" y="0"/>
                </a:moveTo>
                <a:lnTo>
                  <a:pt x="1517245" y="0"/>
                </a:lnTo>
                <a:lnTo>
                  <a:pt x="1769273" y="235226"/>
                </a:lnTo>
                <a:lnTo>
                  <a:pt x="1769273" y="772886"/>
                </a:lnTo>
                <a:lnTo>
                  <a:pt x="1517245" y="1008112"/>
                </a:lnTo>
                <a:lnTo>
                  <a:pt x="0" y="1008112"/>
                </a:lnTo>
                <a:lnTo>
                  <a:pt x="252028" y="772886"/>
                </a:lnTo>
                <a:lnTo>
                  <a:pt x="252028" y="235226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b="1" dirty="0">
                <a:solidFill>
                  <a:schemeClr val="tx1"/>
                </a:solidFill>
                <a:sym typeface="+mn-ea"/>
              </a:rPr>
              <a:t>Unit 2  My Body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2070" y="728980"/>
            <a:ext cx="1208786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 the mouse was out walking the very next day. He heard a big roar, and squeaked when he saw the king of the jungle tied to a tree. But the mouse had a plan to set him free. The mouse worked quickly and chewed through the rope.  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lion said, ‘Oh little mouse, I had no hope. You were right, little mouse – thank you, I’m free. You’re the best friend there ever could be!’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任意多边形 44"/>
          <p:cNvSpPr/>
          <p:nvPr/>
        </p:nvSpPr>
        <p:spPr>
          <a:xfrm>
            <a:off x="1055440" y="332656"/>
            <a:ext cx="2592288" cy="396000"/>
          </a:xfrm>
          <a:custGeom>
            <a:avLst/>
            <a:gdLst>
              <a:gd name="connsiteX0" fmla="*/ 0 w 1769273"/>
              <a:gd name="connsiteY0" fmla="*/ 0 h 1008112"/>
              <a:gd name="connsiteX1" fmla="*/ 1517245 w 1769273"/>
              <a:gd name="connsiteY1" fmla="*/ 0 h 1008112"/>
              <a:gd name="connsiteX2" fmla="*/ 1769273 w 1769273"/>
              <a:gd name="connsiteY2" fmla="*/ 235226 h 1008112"/>
              <a:gd name="connsiteX3" fmla="*/ 1769273 w 1769273"/>
              <a:gd name="connsiteY3" fmla="*/ 772886 h 1008112"/>
              <a:gd name="connsiteX4" fmla="*/ 1517245 w 1769273"/>
              <a:gd name="connsiteY4" fmla="*/ 1008112 h 1008112"/>
              <a:gd name="connsiteX5" fmla="*/ 0 w 1769273"/>
              <a:gd name="connsiteY5" fmla="*/ 1008112 h 1008112"/>
              <a:gd name="connsiteX6" fmla="*/ 252028 w 1769273"/>
              <a:gd name="connsiteY6" fmla="*/ 772886 h 1008112"/>
              <a:gd name="connsiteX7" fmla="*/ 252028 w 1769273"/>
              <a:gd name="connsiteY7" fmla="*/ 235226 h 1008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69273" h="1008112">
                <a:moveTo>
                  <a:pt x="0" y="0"/>
                </a:moveTo>
                <a:lnTo>
                  <a:pt x="1517245" y="0"/>
                </a:lnTo>
                <a:lnTo>
                  <a:pt x="1769273" y="235226"/>
                </a:lnTo>
                <a:lnTo>
                  <a:pt x="1769273" y="772886"/>
                </a:lnTo>
                <a:lnTo>
                  <a:pt x="1517245" y="1008112"/>
                </a:lnTo>
                <a:lnTo>
                  <a:pt x="0" y="1008112"/>
                </a:lnTo>
                <a:lnTo>
                  <a:pt x="252028" y="772886"/>
                </a:lnTo>
                <a:lnTo>
                  <a:pt x="252028" y="235226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Section Seven</a:t>
            </a:r>
            <a:endParaRPr lang="zh-CN" altLang="en-US" sz="2400" dirty="0">
              <a:solidFill>
                <a:srgbClr val="4D4D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任意多边形 45"/>
          <p:cNvSpPr/>
          <p:nvPr/>
        </p:nvSpPr>
        <p:spPr>
          <a:xfrm>
            <a:off x="4871864" y="332656"/>
            <a:ext cx="3672408" cy="396000"/>
          </a:xfrm>
          <a:custGeom>
            <a:avLst/>
            <a:gdLst>
              <a:gd name="connsiteX0" fmla="*/ 0 w 1769273"/>
              <a:gd name="connsiteY0" fmla="*/ 0 h 1008112"/>
              <a:gd name="connsiteX1" fmla="*/ 1517245 w 1769273"/>
              <a:gd name="connsiteY1" fmla="*/ 0 h 1008112"/>
              <a:gd name="connsiteX2" fmla="*/ 1769273 w 1769273"/>
              <a:gd name="connsiteY2" fmla="*/ 235226 h 1008112"/>
              <a:gd name="connsiteX3" fmla="*/ 1769273 w 1769273"/>
              <a:gd name="connsiteY3" fmla="*/ 772886 h 1008112"/>
              <a:gd name="connsiteX4" fmla="*/ 1517245 w 1769273"/>
              <a:gd name="connsiteY4" fmla="*/ 1008112 h 1008112"/>
              <a:gd name="connsiteX5" fmla="*/ 0 w 1769273"/>
              <a:gd name="connsiteY5" fmla="*/ 1008112 h 1008112"/>
              <a:gd name="connsiteX6" fmla="*/ 252028 w 1769273"/>
              <a:gd name="connsiteY6" fmla="*/ 772886 h 1008112"/>
              <a:gd name="connsiteX7" fmla="*/ 252028 w 1769273"/>
              <a:gd name="connsiteY7" fmla="*/ 235226 h 1008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69273" h="1008112">
                <a:moveTo>
                  <a:pt x="0" y="0"/>
                </a:moveTo>
                <a:lnTo>
                  <a:pt x="1517245" y="0"/>
                </a:lnTo>
                <a:lnTo>
                  <a:pt x="1769273" y="235226"/>
                </a:lnTo>
                <a:lnTo>
                  <a:pt x="1769273" y="772886"/>
                </a:lnTo>
                <a:lnTo>
                  <a:pt x="1517245" y="1008112"/>
                </a:lnTo>
                <a:lnTo>
                  <a:pt x="0" y="1008112"/>
                </a:lnTo>
                <a:lnTo>
                  <a:pt x="252028" y="772886"/>
                </a:lnTo>
                <a:lnTo>
                  <a:pt x="252028" y="235226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b="1" dirty="0">
                <a:solidFill>
                  <a:schemeClr val="tx1"/>
                </a:solidFill>
                <a:sym typeface="+mn-ea"/>
              </a:rPr>
              <a:t>Unit 2  My Body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2070" y="1350010"/>
            <a:ext cx="1208786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1.What did the lion want to do when it caught the mouse?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2.What did the mouse see when it was out walking?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3.How did the mouse set the lion free?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4.Could you retell the story?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5" name="图片 6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9485" y="2026920"/>
            <a:ext cx="4161155" cy="37877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bldLvl="0" animBg="1"/>
      <p:bldP spid="46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任意多边形 44"/>
          <p:cNvSpPr/>
          <p:nvPr/>
        </p:nvSpPr>
        <p:spPr>
          <a:xfrm>
            <a:off x="1055440" y="332656"/>
            <a:ext cx="2592288" cy="396000"/>
          </a:xfrm>
          <a:custGeom>
            <a:avLst/>
            <a:gdLst>
              <a:gd name="connsiteX0" fmla="*/ 0 w 1769273"/>
              <a:gd name="connsiteY0" fmla="*/ 0 h 1008112"/>
              <a:gd name="connsiteX1" fmla="*/ 1517245 w 1769273"/>
              <a:gd name="connsiteY1" fmla="*/ 0 h 1008112"/>
              <a:gd name="connsiteX2" fmla="*/ 1769273 w 1769273"/>
              <a:gd name="connsiteY2" fmla="*/ 235226 h 1008112"/>
              <a:gd name="connsiteX3" fmla="*/ 1769273 w 1769273"/>
              <a:gd name="connsiteY3" fmla="*/ 772886 h 1008112"/>
              <a:gd name="connsiteX4" fmla="*/ 1517245 w 1769273"/>
              <a:gd name="connsiteY4" fmla="*/ 1008112 h 1008112"/>
              <a:gd name="connsiteX5" fmla="*/ 0 w 1769273"/>
              <a:gd name="connsiteY5" fmla="*/ 1008112 h 1008112"/>
              <a:gd name="connsiteX6" fmla="*/ 252028 w 1769273"/>
              <a:gd name="connsiteY6" fmla="*/ 772886 h 1008112"/>
              <a:gd name="connsiteX7" fmla="*/ 252028 w 1769273"/>
              <a:gd name="connsiteY7" fmla="*/ 235226 h 1008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69273" h="1008112">
                <a:moveTo>
                  <a:pt x="0" y="0"/>
                </a:moveTo>
                <a:lnTo>
                  <a:pt x="1517245" y="0"/>
                </a:lnTo>
                <a:lnTo>
                  <a:pt x="1769273" y="235226"/>
                </a:lnTo>
                <a:lnTo>
                  <a:pt x="1769273" y="772886"/>
                </a:lnTo>
                <a:lnTo>
                  <a:pt x="1517245" y="1008112"/>
                </a:lnTo>
                <a:lnTo>
                  <a:pt x="0" y="1008112"/>
                </a:lnTo>
                <a:lnTo>
                  <a:pt x="252028" y="772886"/>
                </a:lnTo>
                <a:lnTo>
                  <a:pt x="252028" y="235226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Section Seven</a:t>
            </a:r>
            <a:endParaRPr lang="zh-CN" altLang="en-US" sz="2400" dirty="0">
              <a:solidFill>
                <a:srgbClr val="4D4D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任意多边形 45"/>
          <p:cNvSpPr/>
          <p:nvPr/>
        </p:nvSpPr>
        <p:spPr>
          <a:xfrm>
            <a:off x="4871864" y="332656"/>
            <a:ext cx="3672408" cy="396000"/>
          </a:xfrm>
          <a:custGeom>
            <a:avLst/>
            <a:gdLst>
              <a:gd name="connsiteX0" fmla="*/ 0 w 1769273"/>
              <a:gd name="connsiteY0" fmla="*/ 0 h 1008112"/>
              <a:gd name="connsiteX1" fmla="*/ 1517245 w 1769273"/>
              <a:gd name="connsiteY1" fmla="*/ 0 h 1008112"/>
              <a:gd name="connsiteX2" fmla="*/ 1769273 w 1769273"/>
              <a:gd name="connsiteY2" fmla="*/ 235226 h 1008112"/>
              <a:gd name="connsiteX3" fmla="*/ 1769273 w 1769273"/>
              <a:gd name="connsiteY3" fmla="*/ 772886 h 1008112"/>
              <a:gd name="connsiteX4" fmla="*/ 1517245 w 1769273"/>
              <a:gd name="connsiteY4" fmla="*/ 1008112 h 1008112"/>
              <a:gd name="connsiteX5" fmla="*/ 0 w 1769273"/>
              <a:gd name="connsiteY5" fmla="*/ 1008112 h 1008112"/>
              <a:gd name="connsiteX6" fmla="*/ 252028 w 1769273"/>
              <a:gd name="connsiteY6" fmla="*/ 772886 h 1008112"/>
              <a:gd name="connsiteX7" fmla="*/ 252028 w 1769273"/>
              <a:gd name="connsiteY7" fmla="*/ 235226 h 1008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69273" h="1008112">
                <a:moveTo>
                  <a:pt x="0" y="0"/>
                </a:moveTo>
                <a:lnTo>
                  <a:pt x="1517245" y="0"/>
                </a:lnTo>
                <a:lnTo>
                  <a:pt x="1769273" y="235226"/>
                </a:lnTo>
                <a:lnTo>
                  <a:pt x="1769273" y="772886"/>
                </a:lnTo>
                <a:lnTo>
                  <a:pt x="1517245" y="1008112"/>
                </a:lnTo>
                <a:lnTo>
                  <a:pt x="0" y="1008112"/>
                </a:lnTo>
                <a:lnTo>
                  <a:pt x="252028" y="772886"/>
                </a:lnTo>
                <a:lnTo>
                  <a:pt x="252028" y="235226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b="1" dirty="0">
                <a:solidFill>
                  <a:schemeClr val="tx1"/>
                </a:solidFill>
                <a:sym typeface="+mn-ea"/>
              </a:rPr>
              <a:t>Unit 2  My Body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51180" y="1170305"/>
            <a:ext cx="11383645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</a:t>
            </a:r>
            <a:r>
              <a:rPr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L</a:t>
            </a:r>
            <a:r>
              <a:rPr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ion </a:t>
            </a:r>
            <a:endParaRPr altLang="zh-CN" sz="24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</a:t>
            </a:r>
            <a:r>
              <a:rPr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lion was asleep in the sun one day. A little mouse came out to play. The little mouse ran up the lion’s neck and slid down his back. The lion caught him with a great big smack!</a:t>
            </a:r>
            <a:endParaRPr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‘I’m going to eat you!’ the lion roared, his mouth open wide. </a:t>
            </a:r>
            <a:endParaRPr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‘No, no, please don’t!’ the little mouse cried. ‘Be kind to me and one day I’ll help you.’ </a:t>
            </a:r>
            <a:endParaRPr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‘I’m a lion! You’re a mouse! What can you do?’ The lion laughed, very hard, and the mouse ran away.  </a:t>
            </a:r>
            <a:endParaRPr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 cstate="print">
            <a:alphaModFix amt="12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任意多边形 27"/>
          <p:cNvSpPr/>
          <p:nvPr/>
        </p:nvSpPr>
        <p:spPr>
          <a:xfrm>
            <a:off x="-456728" y="836712"/>
            <a:ext cx="12648728" cy="432048"/>
          </a:xfrm>
          <a:custGeom>
            <a:avLst/>
            <a:gdLst>
              <a:gd name="connsiteX0" fmla="*/ 0 w 3752850"/>
              <a:gd name="connsiteY0" fmla="*/ 285750 h 285750"/>
              <a:gd name="connsiteX1" fmla="*/ 3752850 w 3752850"/>
              <a:gd name="connsiteY1" fmla="*/ 285750 h 285750"/>
              <a:gd name="connsiteX2" fmla="*/ 3467100 w 3752850"/>
              <a:gd name="connsiteY2" fmla="*/ 0 h 285750"/>
              <a:gd name="connsiteX3" fmla="*/ 19050 w 3752850"/>
              <a:gd name="connsiteY3" fmla="*/ 0 h 285750"/>
              <a:gd name="connsiteX4" fmla="*/ 0 w 3752850"/>
              <a:gd name="connsiteY4" fmla="*/ 285750 h 28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52850" h="285750">
                <a:moveTo>
                  <a:pt x="0" y="285750"/>
                </a:moveTo>
                <a:lnTo>
                  <a:pt x="3752850" y="285750"/>
                </a:lnTo>
                <a:lnTo>
                  <a:pt x="3467100" y="0"/>
                </a:lnTo>
                <a:lnTo>
                  <a:pt x="19050" y="0"/>
                </a:lnTo>
                <a:lnTo>
                  <a:pt x="0" y="28575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任意多边形 29"/>
          <p:cNvSpPr/>
          <p:nvPr/>
        </p:nvSpPr>
        <p:spPr>
          <a:xfrm>
            <a:off x="-36512" y="682054"/>
            <a:ext cx="12228512" cy="442689"/>
          </a:xfrm>
          <a:custGeom>
            <a:avLst/>
            <a:gdLst>
              <a:gd name="connsiteX0" fmla="*/ 0 w 3752850"/>
              <a:gd name="connsiteY0" fmla="*/ 285750 h 285750"/>
              <a:gd name="connsiteX1" fmla="*/ 3752850 w 3752850"/>
              <a:gd name="connsiteY1" fmla="*/ 285750 h 285750"/>
              <a:gd name="connsiteX2" fmla="*/ 3467100 w 3752850"/>
              <a:gd name="connsiteY2" fmla="*/ 0 h 285750"/>
              <a:gd name="connsiteX3" fmla="*/ 19050 w 3752850"/>
              <a:gd name="connsiteY3" fmla="*/ 0 h 285750"/>
              <a:gd name="connsiteX4" fmla="*/ 0 w 3752850"/>
              <a:gd name="connsiteY4" fmla="*/ 285750 h 28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52850" h="285750">
                <a:moveTo>
                  <a:pt x="0" y="285750"/>
                </a:moveTo>
                <a:lnTo>
                  <a:pt x="3752850" y="285750"/>
                </a:lnTo>
                <a:lnTo>
                  <a:pt x="3467100" y="0"/>
                </a:lnTo>
                <a:lnTo>
                  <a:pt x="19050" y="0"/>
                </a:lnTo>
                <a:lnTo>
                  <a:pt x="0" y="28575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-36512" y="-76745"/>
            <a:ext cx="35123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4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127448" y="395372"/>
            <a:ext cx="2241811" cy="369332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  <a:latin typeface="+mn-lt"/>
                <a:ea typeface="+mn-ea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>
              <a:defRPr/>
            </a:pPr>
            <a:r>
              <a:rPr lang="en-US" altLang="zh-CN" kern="0" dirty="0">
                <a:solidFill>
                  <a:prstClr val="white">
                    <a:lumMod val="65000"/>
                  </a:prstClr>
                </a:solidFill>
              </a:rPr>
              <a:t>CONTENTS</a:t>
            </a:r>
            <a:endParaRPr lang="en-US" altLang="zh-CN" kern="0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8832304" y="188640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任意多边形 86"/>
          <p:cNvSpPr/>
          <p:nvPr/>
        </p:nvSpPr>
        <p:spPr>
          <a:xfrm>
            <a:off x="0" y="692696"/>
            <a:ext cx="3960440" cy="396000"/>
          </a:xfrm>
          <a:custGeom>
            <a:avLst/>
            <a:gdLst>
              <a:gd name="connsiteX0" fmla="*/ 0 w 1769273"/>
              <a:gd name="connsiteY0" fmla="*/ 0 h 1008112"/>
              <a:gd name="connsiteX1" fmla="*/ 1517245 w 1769273"/>
              <a:gd name="connsiteY1" fmla="*/ 0 h 1008112"/>
              <a:gd name="connsiteX2" fmla="*/ 1769273 w 1769273"/>
              <a:gd name="connsiteY2" fmla="*/ 235226 h 1008112"/>
              <a:gd name="connsiteX3" fmla="*/ 1769273 w 1769273"/>
              <a:gd name="connsiteY3" fmla="*/ 772886 h 1008112"/>
              <a:gd name="connsiteX4" fmla="*/ 1517245 w 1769273"/>
              <a:gd name="connsiteY4" fmla="*/ 1008112 h 1008112"/>
              <a:gd name="connsiteX5" fmla="*/ 0 w 1769273"/>
              <a:gd name="connsiteY5" fmla="*/ 1008112 h 1008112"/>
              <a:gd name="connsiteX6" fmla="*/ 252028 w 1769273"/>
              <a:gd name="connsiteY6" fmla="*/ 772886 h 1008112"/>
              <a:gd name="connsiteX7" fmla="*/ 252028 w 1769273"/>
              <a:gd name="connsiteY7" fmla="*/ 235226 h 1008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69273" h="1008112">
                <a:moveTo>
                  <a:pt x="0" y="0"/>
                </a:moveTo>
                <a:lnTo>
                  <a:pt x="1517245" y="0"/>
                </a:lnTo>
                <a:lnTo>
                  <a:pt x="1769273" y="235226"/>
                </a:lnTo>
                <a:lnTo>
                  <a:pt x="1769273" y="772886"/>
                </a:lnTo>
                <a:lnTo>
                  <a:pt x="1517245" y="1008112"/>
                </a:lnTo>
                <a:lnTo>
                  <a:pt x="0" y="1008112"/>
                </a:lnTo>
                <a:lnTo>
                  <a:pt x="252028" y="772886"/>
                </a:lnTo>
                <a:lnTo>
                  <a:pt x="252028" y="235226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b="1" dirty="0">
                <a:solidFill>
                  <a:schemeClr val="tx1"/>
                </a:solidFill>
                <a:sym typeface="+mn-ea"/>
              </a:rPr>
              <a:t>Unit 2  My Body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1755" y="1917065"/>
            <a:ext cx="12072620" cy="4464050"/>
            <a:chOff x="113" y="3019"/>
            <a:chExt cx="19012" cy="7030"/>
          </a:xfrm>
        </p:grpSpPr>
        <p:grpSp>
          <p:nvGrpSpPr>
            <p:cNvPr id="15" name="组合 14"/>
            <p:cNvGrpSpPr/>
            <p:nvPr/>
          </p:nvGrpSpPr>
          <p:grpSpPr>
            <a:xfrm>
              <a:off x="4906" y="3125"/>
              <a:ext cx="2917" cy="2916"/>
              <a:chOff x="3617767" y="1552534"/>
              <a:chExt cx="1852274" cy="1851387"/>
            </a:xfrm>
          </p:grpSpPr>
          <p:sp>
            <p:nvSpPr>
              <p:cNvPr id="16" name="Rounded Rectangle 4"/>
              <p:cNvSpPr/>
              <p:nvPr/>
            </p:nvSpPr>
            <p:spPr>
              <a:xfrm>
                <a:off x="3617767" y="1552534"/>
                <a:ext cx="1841077" cy="1851387"/>
              </a:xfrm>
              <a:prstGeom prst="roundRect">
                <a:avLst>
                  <a:gd name="adj" fmla="val 50000"/>
                </a:avLst>
              </a:prstGeom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lIns="121505" tIns="60753" rIns="121505" bIns="60753" rtlCol="0" anchor="ctr"/>
              <a:lstStyle/>
              <a:p>
                <a:pPr algn="ctr"/>
                <a:endParaRPr lang="en-US" dirty="0">
                  <a:latin typeface="Roboto condensed"/>
                  <a:cs typeface="Roboto condensed"/>
                </a:endParaRPr>
              </a:p>
            </p:txBody>
          </p:sp>
          <p:sp>
            <p:nvSpPr>
              <p:cNvPr id="17" name="TextBox 5"/>
              <p:cNvSpPr txBox="1"/>
              <p:nvPr/>
            </p:nvSpPr>
            <p:spPr>
              <a:xfrm>
                <a:off x="3719736" y="1915399"/>
                <a:ext cx="1750305" cy="984467"/>
              </a:xfrm>
              <a:prstGeom prst="rect">
                <a:avLst/>
              </a:prstGeom>
              <a:noFill/>
            </p:spPr>
            <p:txBody>
              <a:bodyPr wrap="square" lIns="121505" tIns="60753" rIns="121505" bIns="60753" rtlCol="0">
                <a:spAutoFit/>
              </a:bodyPr>
              <a:lstStyle/>
              <a:p>
                <a:pPr lvl="0" algn="ctr"/>
                <a:r>
                  <a:rPr lang="en-US" altLang="ko-KR" sz="2800" b="1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Roboto condensed"/>
                  </a:rPr>
                  <a:t>Section  Three</a:t>
                </a:r>
                <a:endParaRPr lang="ko-KR" altLang="en-US" sz="2800" b="1" dirty="0">
                  <a:solidFill>
                    <a:srgbClr val="FFFFFF"/>
                  </a:solidFill>
                  <a:latin typeface="微软雅黑" panose="020B0503020204020204" pitchFamily="34" charset="-122"/>
                  <a:cs typeface="Roboto condensed"/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572" y="3621"/>
              <a:ext cx="3340" cy="3398"/>
              <a:chOff x="863947" y="1747313"/>
              <a:chExt cx="2265375" cy="2278061"/>
            </a:xfrm>
            <a:gradFill>
              <a:gsLst>
                <a:gs pos="0">
                  <a:schemeClr val="accent6">
                    <a:shade val="51000"/>
                    <a:satMod val="130000"/>
                  </a:schemeClr>
                </a:gs>
                <a:gs pos="80000">
                  <a:schemeClr val="accent6">
                    <a:shade val="93000"/>
                    <a:satMod val="130000"/>
                  </a:schemeClr>
                </a:gs>
                <a:gs pos="100000">
                  <a:schemeClr val="accent6">
                    <a:shade val="94000"/>
                    <a:satMod val="135000"/>
                  </a:schemeClr>
                </a:gs>
              </a:gsLst>
              <a:lin ang="16200000" scaled="0"/>
            </a:gradFill>
          </p:grpSpPr>
          <p:sp>
            <p:nvSpPr>
              <p:cNvPr id="19" name="Rounded Rectangle 9"/>
              <p:cNvSpPr/>
              <p:nvPr/>
            </p:nvSpPr>
            <p:spPr>
              <a:xfrm>
                <a:off x="863947" y="1747313"/>
                <a:ext cx="2265375" cy="2278061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lIns="121505" tIns="60753" rIns="121505" bIns="60753" rtlCol="0" anchor="ctr"/>
              <a:lstStyle/>
              <a:p>
                <a:pPr algn="ctr"/>
                <a:endParaRPr lang="en-US" dirty="0">
                  <a:latin typeface="Roboto condensed"/>
                  <a:cs typeface="Roboto condensed"/>
                </a:endParaRPr>
              </a:p>
            </p:txBody>
          </p:sp>
          <p:sp>
            <p:nvSpPr>
              <p:cNvPr id="20" name="텍스트 개체 틀 2"/>
              <p:cNvSpPr txBox="1"/>
              <p:nvPr/>
            </p:nvSpPr>
            <p:spPr>
              <a:xfrm>
                <a:off x="978797" y="2275439"/>
                <a:ext cx="1853812" cy="1013764"/>
              </a:xfrm>
              <a:prstGeom prst="rect">
                <a:avLst/>
              </a:prstGeom>
              <a:grpFill/>
            </p:spPr>
            <p:txBody>
              <a:bodyPr vert="horz" lIns="121505" tIns="60753" rIns="121505" bIns="60753" rtlCol="0" anchor="t">
                <a:noAutofit/>
              </a:bodyPr>
              <a:lstStyle>
                <a:lvl1pPr marL="0" indent="0" algn="ctr" defTabSz="457200" rtl="0" eaLnBrk="1" latinLnBrk="0" hangingPunct="1">
                  <a:spcBef>
                    <a:spcPct val="20000"/>
                  </a:spcBef>
                  <a:buFont typeface="Arial" panose="020B0604020202020204"/>
                  <a:buNone/>
                  <a:defRPr sz="1000" kern="1200" baseline="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Rockwell" panose="02060603020205020403"/>
                  </a:defRPr>
                </a:lvl1pPr>
                <a:lvl2pPr marL="742950" indent="-28575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ko-KR" sz="2800" b="1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Roboto condensed"/>
                  </a:rPr>
                  <a:t>Section One</a:t>
                </a:r>
                <a:endParaRPr lang="en-US" altLang="ko-KR" sz="2800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Roboto condensed"/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7174" y="3819"/>
              <a:ext cx="3568" cy="3587"/>
              <a:chOff x="5057837" y="1992903"/>
              <a:chExt cx="2265375" cy="2278061"/>
            </a:xfrm>
          </p:grpSpPr>
          <p:sp>
            <p:nvSpPr>
              <p:cNvPr id="22" name="Rounded Rectangle 13"/>
              <p:cNvSpPr/>
              <p:nvPr/>
            </p:nvSpPr>
            <p:spPr>
              <a:xfrm>
                <a:off x="5057837" y="1992903"/>
                <a:ext cx="2265375" cy="2278061"/>
              </a:xfrm>
              <a:prstGeom prst="roundRect">
                <a:avLst>
                  <a:gd name="adj" fmla="val 50000"/>
                </a:avLst>
              </a:prstGeom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lIns="121505" tIns="60753" rIns="121505" bIns="60753" rtlCol="0" anchor="ctr"/>
              <a:lstStyle/>
              <a:p>
                <a:pPr algn="ctr"/>
                <a:endParaRPr lang="en-US" dirty="0">
                  <a:latin typeface="Roboto condensed"/>
                  <a:cs typeface="Roboto condensed"/>
                </a:endParaRPr>
              </a:p>
            </p:txBody>
          </p:sp>
          <p:sp>
            <p:nvSpPr>
              <p:cNvPr id="23" name="TextBox 15"/>
              <p:cNvSpPr txBox="1"/>
              <p:nvPr/>
            </p:nvSpPr>
            <p:spPr>
              <a:xfrm>
                <a:off x="5375667" y="2707993"/>
                <a:ext cx="1605246" cy="984467"/>
              </a:xfrm>
              <a:prstGeom prst="rect">
                <a:avLst/>
              </a:prstGeom>
              <a:noFill/>
            </p:spPr>
            <p:txBody>
              <a:bodyPr wrap="square" lIns="121505" tIns="60753" rIns="121505" bIns="60753" rtlCol="0">
                <a:spAutoFit/>
              </a:bodyPr>
              <a:lstStyle/>
              <a:p>
                <a:pPr lvl="0" algn="ctr"/>
                <a:r>
                  <a:rPr lang="en-US" altLang="ko-KR" sz="2800" b="1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Roboto condensed"/>
                  </a:rPr>
                  <a:t>Section Four</a:t>
                </a:r>
                <a:endParaRPr lang="ko-KR" altLang="en-US" sz="2800" b="1" dirty="0">
                  <a:solidFill>
                    <a:srgbClr val="FFFFFF"/>
                  </a:solidFill>
                  <a:latin typeface="微软雅黑" panose="020B0503020204020204" pitchFamily="34" charset="-122"/>
                  <a:cs typeface="Roboto condensed"/>
                </a:endParaRP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13925" y="3019"/>
              <a:ext cx="3329" cy="3347"/>
              <a:chOff x="9344365" y="1484784"/>
              <a:chExt cx="2113788" cy="2125625"/>
            </a:xfrm>
          </p:grpSpPr>
          <p:sp>
            <p:nvSpPr>
              <p:cNvPr id="25" name="Rounded Rectangle 18"/>
              <p:cNvSpPr/>
              <p:nvPr/>
            </p:nvSpPr>
            <p:spPr>
              <a:xfrm>
                <a:off x="9344365" y="1484784"/>
                <a:ext cx="2113788" cy="2125625"/>
              </a:xfrm>
              <a:prstGeom prst="roundRect">
                <a:avLst>
                  <a:gd name="adj" fmla="val 50000"/>
                </a:avLst>
              </a:prstGeom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lIns="121505" tIns="60753" rIns="121505" bIns="60753" rtlCol="0" anchor="ctr"/>
              <a:lstStyle/>
              <a:p>
                <a:pPr algn="ctr"/>
                <a:endParaRPr lang="en-US" dirty="0">
                  <a:latin typeface="Roboto condensed"/>
                  <a:cs typeface="Roboto condensed"/>
                </a:endParaRPr>
              </a:p>
            </p:txBody>
          </p:sp>
          <p:sp>
            <p:nvSpPr>
              <p:cNvPr id="31" name="TextBox 19"/>
              <p:cNvSpPr txBox="1"/>
              <p:nvPr/>
            </p:nvSpPr>
            <p:spPr>
              <a:xfrm>
                <a:off x="9565043" y="1925887"/>
                <a:ext cx="1643781" cy="982474"/>
              </a:xfrm>
              <a:prstGeom prst="rect">
                <a:avLst/>
              </a:prstGeom>
              <a:noFill/>
            </p:spPr>
            <p:txBody>
              <a:bodyPr wrap="square" lIns="121505" tIns="60753" rIns="121505" bIns="60753" rtlCol="0">
                <a:spAutoFit/>
              </a:bodyPr>
              <a:lstStyle/>
              <a:p>
                <a:pPr lvl="0" algn="ctr">
                  <a:buClrTx/>
                  <a:buSzTx/>
                  <a:buFontTx/>
                </a:pPr>
                <a:r>
                  <a:rPr lang="en-US" altLang="ko-KR" sz="2800" b="1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Roboto condensed"/>
                  </a:rPr>
                  <a:t>Section Seven</a:t>
                </a:r>
                <a:endParaRPr lang="en-US" altLang="ko-KR" sz="28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Roboto condensed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9773" y="3019"/>
              <a:ext cx="2899" cy="2916"/>
              <a:chOff x="6708446" y="1484785"/>
              <a:chExt cx="1841077" cy="1851387"/>
            </a:xfrm>
          </p:grpSpPr>
          <p:sp>
            <p:nvSpPr>
              <p:cNvPr id="34" name="Rounded Rectangle 22"/>
              <p:cNvSpPr/>
              <p:nvPr/>
            </p:nvSpPr>
            <p:spPr>
              <a:xfrm>
                <a:off x="6708446" y="1484785"/>
                <a:ext cx="1841077" cy="1851387"/>
              </a:xfrm>
              <a:prstGeom prst="roundRect">
                <a:avLst>
                  <a:gd name="adj" fmla="val 50000"/>
                </a:avLst>
              </a:prstGeom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lIns="121505" tIns="60753" rIns="121505" bIns="60753" rtlCol="0" anchor="ctr"/>
              <a:lstStyle/>
              <a:p>
                <a:pPr algn="ctr"/>
                <a:endParaRPr lang="en-US" dirty="0">
                  <a:latin typeface="Roboto condensed"/>
                  <a:cs typeface="Roboto condensed"/>
                </a:endParaRPr>
              </a:p>
            </p:txBody>
          </p:sp>
          <p:sp>
            <p:nvSpPr>
              <p:cNvPr id="36" name="TextBox 23"/>
              <p:cNvSpPr txBox="1"/>
              <p:nvPr/>
            </p:nvSpPr>
            <p:spPr>
              <a:xfrm>
                <a:off x="6860310" y="1867036"/>
                <a:ext cx="1611954" cy="984467"/>
              </a:xfrm>
              <a:prstGeom prst="rect">
                <a:avLst/>
              </a:prstGeom>
              <a:noFill/>
            </p:spPr>
            <p:txBody>
              <a:bodyPr wrap="square" lIns="121505" tIns="60753" rIns="121505" bIns="60753" rtlCol="0">
                <a:spAutoFit/>
              </a:bodyPr>
              <a:lstStyle/>
              <a:p>
                <a:pPr lvl="0" algn="ctr"/>
                <a:r>
                  <a:rPr lang="en-US" altLang="ko-KR" sz="2800" b="1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Roboto condensed"/>
                  </a:rPr>
                  <a:t>Section Five</a:t>
                </a:r>
                <a:endParaRPr lang="ko-KR" altLang="en-US" sz="2800" b="1" dirty="0">
                  <a:solidFill>
                    <a:srgbClr val="FFFFFF"/>
                  </a:solidFill>
                  <a:latin typeface="微软雅黑" panose="020B0503020204020204" pitchFamily="34" charset="-122"/>
                  <a:cs typeface="Roboto condensed"/>
                </a:endParaRPr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2124" y="6744"/>
              <a:ext cx="13601" cy="1779"/>
              <a:chOff x="1851283" y="3850132"/>
              <a:chExt cx="8636679" cy="1129598"/>
            </a:xfrm>
          </p:grpSpPr>
          <p:sp>
            <p:nvSpPr>
              <p:cNvPr id="38" name="Oval 31"/>
              <p:cNvSpPr/>
              <p:nvPr/>
            </p:nvSpPr>
            <p:spPr>
              <a:xfrm>
                <a:off x="8849522" y="4804488"/>
                <a:ext cx="171433" cy="175242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lIns="121505" tIns="60753" rIns="121505" bIns="60753" rtlCol="0" anchor="ctr"/>
              <a:lstStyle/>
              <a:p>
                <a:pPr algn="ctr"/>
                <a:endParaRPr lang="en-US" dirty="0">
                  <a:latin typeface="Roboto condensed"/>
                  <a:cs typeface="Roboto condensed"/>
                </a:endParaRPr>
              </a:p>
            </p:txBody>
          </p:sp>
          <p:sp>
            <p:nvSpPr>
              <p:cNvPr id="39" name="Oval 32"/>
              <p:cNvSpPr/>
              <p:nvPr/>
            </p:nvSpPr>
            <p:spPr>
              <a:xfrm>
                <a:off x="10316529" y="3937753"/>
                <a:ext cx="171433" cy="175242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lIns="121505" tIns="60753" rIns="121505" bIns="60753" rtlCol="0" anchor="ctr"/>
              <a:lstStyle/>
              <a:p>
                <a:pPr algn="ctr"/>
                <a:endParaRPr lang="en-US" dirty="0">
                  <a:latin typeface="Roboto condensed"/>
                  <a:cs typeface="Roboto condensed"/>
                </a:endParaRPr>
              </a:p>
            </p:txBody>
          </p:sp>
          <p:grpSp>
            <p:nvGrpSpPr>
              <p:cNvPr id="41" name="组合 6"/>
              <p:cNvGrpSpPr/>
              <p:nvPr/>
            </p:nvGrpSpPr>
            <p:grpSpPr>
              <a:xfrm>
                <a:off x="1851283" y="4270964"/>
                <a:ext cx="1560975" cy="708766"/>
                <a:chOff x="1851283" y="4270964"/>
                <a:chExt cx="1560975" cy="708766"/>
              </a:xfrm>
            </p:grpSpPr>
            <p:sp>
              <p:nvSpPr>
                <p:cNvPr id="44" name="Oval 26"/>
                <p:cNvSpPr/>
                <p:nvPr/>
              </p:nvSpPr>
              <p:spPr>
                <a:xfrm>
                  <a:off x="1851283" y="4270964"/>
                  <a:ext cx="171433" cy="175242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lIns="121505" tIns="60753" rIns="121505" bIns="60753" rtlCol="0" anchor="ctr"/>
                <a:lstStyle/>
                <a:p>
                  <a:pPr algn="ctr"/>
                  <a:endParaRPr lang="en-US" dirty="0">
                    <a:latin typeface="Roboto condensed"/>
                    <a:cs typeface="Roboto condensed"/>
                  </a:endParaRPr>
                </a:p>
              </p:txBody>
            </p:sp>
            <p:sp>
              <p:nvSpPr>
                <p:cNvPr id="45" name="Oval 27"/>
                <p:cNvSpPr/>
                <p:nvPr/>
              </p:nvSpPr>
              <p:spPr>
                <a:xfrm>
                  <a:off x="3240825" y="4804488"/>
                  <a:ext cx="171433" cy="175242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lIns="121505" tIns="60753" rIns="121505" bIns="60753" rtlCol="0" anchor="ctr"/>
                <a:lstStyle/>
                <a:p>
                  <a:pPr algn="ctr"/>
                  <a:endParaRPr lang="en-US" dirty="0">
                    <a:latin typeface="Roboto condensed"/>
                    <a:cs typeface="Roboto condensed"/>
                  </a:endParaRPr>
                </a:p>
              </p:txBody>
            </p:sp>
            <p:cxnSp>
              <p:nvCxnSpPr>
                <p:cNvPr id="48" name="Straight Connector 33"/>
                <p:cNvCxnSpPr>
                  <a:stCxn id="44" idx="6"/>
                  <a:endCxn id="45" idx="2"/>
                </p:cNvCxnSpPr>
                <p:nvPr/>
              </p:nvCxnSpPr>
              <p:spPr>
                <a:xfrm>
                  <a:off x="2022716" y="4358585"/>
                  <a:ext cx="1218109" cy="533524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</a:schemeClr>
                  </a:solidFill>
                  <a:prstDash val="sysDash"/>
                  <a:headEnd type="none" w="sm" len="sm"/>
                  <a:tailEnd type="triangle" w="sm" len="sm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9" name="组合 7"/>
              <p:cNvGrpSpPr/>
              <p:nvPr/>
            </p:nvGrpSpPr>
            <p:grpSpPr>
              <a:xfrm>
                <a:off x="3412258" y="4025374"/>
                <a:ext cx="1212691" cy="866735"/>
                <a:chOff x="3412258" y="4025374"/>
                <a:chExt cx="1212691" cy="866735"/>
              </a:xfrm>
            </p:grpSpPr>
            <p:sp>
              <p:nvSpPr>
                <p:cNvPr id="52" name="Oval 28"/>
                <p:cNvSpPr/>
                <p:nvPr/>
              </p:nvSpPr>
              <p:spPr>
                <a:xfrm>
                  <a:off x="4453516" y="4025374"/>
                  <a:ext cx="171433" cy="175242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lIns="121505" tIns="60753" rIns="121505" bIns="60753" rtlCol="0" anchor="ctr"/>
                <a:lstStyle/>
                <a:p>
                  <a:pPr algn="ctr"/>
                  <a:endParaRPr lang="en-US" dirty="0">
                    <a:latin typeface="Roboto condensed"/>
                    <a:cs typeface="Roboto condensed"/>
                  </a:endParaRPr>
                </a:p>
              </p:txBody>
            </p:sp>
            <p:cxnSp>
              <p:nvCxnSpPr>
                <p:cNvPr id="53" name="Straight Connector 34"/>
                <p:cNvCxnSpPr>
                  <a:stCxn id="45" idx="6"/>
                  <a:endCxn id="52" idx="2"/>
                </p:cNvCxnSpPr>
                <p:nvPr/>
              </p:nvCxnSpPr>
              <p:spPr>
                <a:xfrm flipV="1">
                  <a:off x="3412258" y="4112995"/>
                  <a:ext cx="1041258" cy="779114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</a:schemeClr>
                  </a:solidFill>
                  <a:prstDash val="sysDash"/>
                  <a:headEnd type="none" w="sm" len="sm"/>
                  <a:tailEnd type="triangle" w="sm" len="sm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6" name="组合 8"/>
              <p:cNvGrpSpPr/>
              <p:nvPr/>
            </p:nvGrpSpPr>
            <p:grpSpPr>
              <a:xfrm>
                <a:off x="4624950" y="4112996"/>
                <a:ext cx="1650607" cy="691492"/>
                <a:chOff x="4624950" y="4112996"/>
                <a:chExt cx="1650607" cy="691492"/>
              </a:xfrm>
            </p:grpSpPr>
            <p:sp>
              <p:nvSpPr>
                <p:cNvPr id="57" name="Oval 29"/>
                <p:cNvSpPr/>
                <p:nvPr/>
              </p:nvSpPr>
              <p:spPr>
                <a:xfrm>
                  <a:off x="6104124" y="4629246"/>
                  <a:ext cx="171433" cy="175242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lIns="121505" tIns="60753" rIns="121505" bIns="60753" rtlCol="0" anchor="ctr"/>
                <a:lstStyle/>
                <a:p>
                  <a:pPr algn="ctr"/>
                  <a:endParaRPr lang="en-US" dirty="0">
                    <a:latin typeface="Roboto condensed"/>
                    <a:cs typeface="Roboto condensed"/>
                  </a:endParaRPr>
                </a:p>
              </p:txBody>
            </p:sp>
            <p:cxnSp>
              <p:nvCxnSpPr>
                <p:cNvPr id="58" name="Straight Connector 35"/>
                <p:cNvCxnSpPr>
                  <a:stCxn id="52" idx="6"/>
                  <a:endCxn id="57" idx="2"/>
                </p:cNvCxnSpPr>
                <p:nvPr/>
              </p:nvCxnSpPr>
              <p:spPr>
                <a:xfrm>
                  <a:off x="4624950" y="4112996"/>
                  <a:ext cx="1479174" cy="603872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</a:schemeClr>
                  </a:solidFill>
                  <a:prstDash val="sysDash"/>
                  <a:headEnd type="none" w="sm" len="sm"/>
                  <a:tailEnd type="triangle" w="sm" len="sm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9" name="组合 9"/>
              <p:cNvGrpSpPr/>
              <p:nvPr/>
            </p:nvGrpSpPr>
            <p:grpSpPr>
              <a:xfrm>
                <a:off x="6275557" y="3850132"/>
                <a:ext cx="1440071" cy="866735"/>
                <a:chOff x="6275557" y="3850132"/>
                <a:chExt cx="1440071" cy="866735"/>
              </a:xfrm>
            </p:grpSpPr>
            <p:sp>
              <p:nvSpPr>
                <p:cNvPr id="78" name="Oval 30"/>
                <p:cNvSpPr/>
                <p:nvPr/>
              </p:nvSpPr>
              <p:spPr>
                <a:xfrm>
                  <a:off x="7544195" y="3850132"/>
                  <a:ext cx="171433" cy="175242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lIns="121505" tIns="60753" rIns="121505" bIns="60753" rtlCol="0" anchor="ctr"/>
                <a:lstStyle/>
                <a:p>
                  <a:pPr algn="ctr"/>
                  <a:endParaRPr lang="en-US" dirty="0">
                    <a:latin typeface="Roboto condensed"/>
                    <a:cs typeface="Roboto condensed"/>
                  </a:endParaRPr>
                </a:p>
              </p:txBody>
            </p:sp>
            <p:cxnSp>
              <p:nvCxnSpPr>
                <p:cNvPr id="80" name="Straight Connector 36"/>
                <p:cNvCxnSpPr>
                  <a:stCxn id="57" idx="6"/>
                  <a:endCxn id="78" idx="2"/>
                </p:cNvCxnSpPr>
                <p:nvPr/>
              </p:nvCxnSpPr>
              <p:spPr>
                <a:xfrm flipV="1">
                  <a:off x="6275557" y="3937753"/>
                  <a:ext cx="1268638" cy="779114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</a:schemeClr>
                  </a:solidFill>
                  <a:prstDash val="sysDash"/>
                  <a:headEnd type="none" w="sm" len="sm"/>
                  <a:tailEnd type="triangle" w="sm" len="sm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83" name="Straight Connector 37"/>
              <p:cNvCxnSpPr>
                <a:stCxn id="78" idx="6"/>
                <a:endCxn id="38" idx="2"/>
              </p:cNvCxnSpPr>
              <p:nvPr/>
            </p:nvCxnSpPr>
            <p:spPr>
              <a:xfrm>
                <a:off x="7715628" y="3937754"/>
                <a:ext cx="1133894" cy="954356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  <a:prstDash val="sysDash"/>
                <a:headEnd type="none" w="sm" len="sm"/>
                <a:tailEnd type="triangle" w="sm" len="sm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8" name="Straight Connector 38"/>
              <p:cNvCxnSpPr>
                <a:stCxn id="38" idx="6"/>
                <a:endCxn id="39" idx="2"/>
              </p:cNvCxnSpPr>
              <p:nvPr/>
            </p:nvCxnSpPr>
            <p:spPr>
              <a:xfrm flipV="1">
                <a:off x="9020956" y="4025374"/>
                <a:ext cx="1295573" cy="866735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  <a:prstDash val="sysDash"/>
                <a:headEnd type="none" w="sm" len="sm"/>
                <a:tailEnd type="triangle" w="sm" len="sm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89" name="TextBox 39"/>
            <p:cNvSpPr txBox="1"/>
            <p:nvPr/>
          </p:nvSpPr>
          <p:spPr>
            <a:xfrm>
              <a:off x="113" y="7806"/>
              <a:ext cx="3783" cy="99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>
              <a:defPPr>
                <a:defRPr lang="zh-CN"/>
              </a:defPPr>
              <a:lvl1pPr lvl="0" algn="ctr">
                <a:defRPr sz="1900"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Roboto condensed"/>
                  <a:ea typeface="Roboto Light" pitchFamily="2" charset="0"/>
                  <a:cs typeface="Roboto condensed"/>
                </a:defRPr>
              </a:lvl1pPr>
            </a:lstStyle>
            <a:p>
              <a:r>
                <a:rPr lang="en-US" altLang="zh-CN" sz="200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International Phonetic Symbols</a:t>
              </a:r>
              <a:endParaRPr lang="nb-NO" altLang="ko-KR" sz="2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TextBox 40"/>
            <p:cNvSpPr txBox="1"/>
            <p:nvPr/>
          </p:nvSpPr>
          <p:spPr>
            <a:xfrm>
              <a:off x="3479" y="8522"/>
              <a:ext cx="1936" cy="96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lvl="0" algn="ctr"/>
              <a:r>
                <a:rPr lang="en-US" altLang="zh-CN" sz="2000" b="1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Roboto condensed"/>
                </a:rPr>
                <a:t>Key Words</a:t>
              </a:r>
              <a:endParaRPr lang="nb-NO" altLang="ko-KR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condensed"/>
              </a:endParaRPr>
            </a:p>
          </p:txBody>
        </p:sp>
        <p:sp>
          <p:nvSpPr>
            <p:cNvPr id="91" name="TextBox 41"/>
            <p:cNvSpPr txBox="1"/>
            <p:nvPr/>
          </p:nvSpPr>
          <p:spPr>
            <a:xfrm>
              <a:off x="5407" y="7487"/>
              <a:ext cx="2155" cy="97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lvl="0" algn="ctr"/>
              <a:r>
                <a:rPr lang="en-US" altLang="zh-CN" sz="2000" b="1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Roboto condensed"/>
                </a:rPr>
                <a:t>Key Sentences</a:t>
              </a:r>
              <a:endParaRPr lang="nb-NO" altLang="ko-KR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condensed"/>
              </a:endParaRPr>
            </a:p>
          </p:txBody>
        </p:sp>
        <p:sp>
          <p:nvSpPr>
            <p:cNvPr id="92" name="TextBox 42"/>
            <p:cNvSpPr txBox="1"/>
            <p:nvPr/>
          </p:nvSpPr>
          <p:spPr>
            <a:xfrm>
              <a:off x="7959" y="8188"/>
              <a:ext cx="2211" cy="71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lvl="0" algn="ctr"/>
              <a:r>
                <a:rPr lang="en-US" altLang="zh-CN" sz="2000" b="1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Roboto condensed"/>
                </a:rPr>
                <a:t>Dialogues</a:t>
              </a:r>
              <a:endParaRPr lang="nb-NO" altLang="ko-KR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condensed"/>
              </a:endParaRPr>
            </a:p>
          </p:txBody>
        </p:sp>
        <p:sp>
          <p:nvSpPr>
            <p:cNvPr id="93" name="TextBox 43"/>
            <p:cNvSpPr txBox="1"/>
            <p:nvPr/>
          </p:nvSpPr>
          <p:spPr>
            <a:xfrm>
              <a:off x="10170" y="7439"/>
              <a:ext cx="1986" cy="50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lvl="0" algn="ctr"/>
              <a:r>
                <a:rPr lang="en-US" altLang="zh-CN" sz="2000" b="1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Roboto condensed"/>
                </a:rPr>
                <a:t>Exercises</a:t>
              </a:r>
              <a:endParaRPr lang="nb-NO" altLang="ko-KR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condensed"/>
              </a:endParaRPr>
            </a:p>
          </p:txBody>
        </p:sp>
        <p:sp>
          <p:nvSpPr>
            <p:cNvPr id="94" name="TextBox 44"/>
            <p:cNvSpPr txBox="1"/>
            <p:nvPr/>
          </p:nvSpPr>
          <p:spPr>
            <a:xfrm>
              <a:off x="12549" y="8522"/>
              <a:ext cx="1886" cy="573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lvl="0" algn="ctr"/>
              <a:r>
                <a:rPr lang="en-US" altLang="zh-CN" sz="2000" b="1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Fun Time</a:t>
              </a:r>
              <a:endParaRPr lang="nb-NO" altLang="ko-KR" sz="19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condensed"/>
              </a:endParaRPr>
            </a:p>
          </p:txBody>
        </p:sp>
        <p:sp>
          <p:nvSpPr>
            <p:cNvPr id="95" name="TextBox 45"/>
            <p:cNvSpPr txBox="1"/>
            <p:nvPr/>
          </p:nvSpPr>
          <p:spPr>
            <a:xfrm>
              <a:off x="14482" y="7440"/>
              <a:ext cx="2495" cy="102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lvl="0" algn="ctr"/>
              <a:r>
                <a:rPr lang="en-US" altLang="zh-CN" sz="2000" b="1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Further Reading</a:t>
              </a:r>
              <a:endParaRPr lang="nb-NO" altLang="ko-KR" sz="19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condensed"/>
              </a:endParaRPr>
            </a:p>
          </p:txBody>
        </p:sp>
        <p:cxnSp>
          <p:nvCxnSpPr>
            <p:cNvPr id="96" name="Straight Connector 51"/>
            <p:cNvCxnSpPr/>
            <p:nvPr/>
          </p:nvCxnSpPr>
          <p:spPr>
            <a:xfrm flipH="1">
              <a:off x="811" y="10049"/>
              <a:ext cx="17688" cy="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pSp>
          <p:nvGrpSpPr>
            <p:cNvPr id="97" name="组合 96"/>
            <p:cNvGrpSpPr/>
            <p:nvPr/>
          </p:nvGrpSpPr>
          <p:grpSpPr>
            <a:xfrm>
              <a:off x="2912" y="4831"/>
              <a:ext cx="3126" cy="3175"/>
              <a:chOff x="3617767" y="1486413"/>
              <a:chExt cx="1841077" cy="1851387"/>
            </a:xfrm>
            <a:solidFill>
              <a:schemeClr val="accent2">
                <a:lumMod val="60000"/>
                <a:lumOff val="40000"/>
              </a:schemeClr>
            </a:solidFill>
          </p:grpSpPr>
          <p:sp>
            <p:nvSpPr>
              <p:cNvPr id="98" name="Rounded Rectangle 4"/>
              <p:cNvSpPr/>
              <p:nvPr/>
            </p:nvSpPr>
            <p:spPr>
              <a:xfrm>
                <a:off x="3617767" y="1486413"/>
                <a:ext cx="1841077" cy="1851387"/>
              </a:xfrm>
              <a:prstGeom prst="roundRect">
                <a:avLst>
                  <a:gd name="adj" fmla="val 50000"/>
                </a:avLst>
              </a:prstGeom>
              <a:grpFill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lIns="121505" tIns="60753" rIns="121505" bIns="60753" rtlCol="0" anchor="ctr"/>
              <a:lstStyle/>
              <a:p>
                <a:pPr algn="ctr"/>
                <a:endParaRPr lang="en-US" dirty="0">
                  <a:latin typeface="Roboto condensed"/>
                  <a:cs typeface="Roboto condensed"/>
                </a:endParaRPr>
              </a:p>
            </p:txBody>
          </p:sp>
          <p:sp>
            <p:nvSpPr>
              <p:cNvPr id="99" name="TextBox 5"/>
              <p:cNvSpPr txBox="1"/>
              <p:nvPr/>
            </p:nvSpPr>
            <p:spPr>
              <a:xfrm>
                <a:off x="3818119" y="1949260"/>
                <a:ext cx="1533238" cy="903982"/>
              </a:xfrm>
              <a:prstGeom prst="rect">
                <a:avLst/>
              </a:prstGeom>
              <a:grpFill/>
            </p:spPr>
            <p:txBody>
              <a:bodyPr wrap="square" lIns="121505" tIns="60753" rIns="121505" bIns="60753" rtlCol="0">
                <a:spAutoFit/>
              </a:bodyPr>
              <a:lstStyle/>
              <a:p>
                <a:pPr lvl="0" algn="ctr"/>
                <a:r>
                  <a:rPr lang="en-US" altLang="ko-KR" sz="2800" b="1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Roboto condensed"/>
                  </a:rPr>
                  <a:t>Section Two</a:t>
                </a:r>
                <a:endParaRPr lang="ko-KR" altLang="en-US" sz="2800" b="1" dirty="0">
                  <a:solidFill>
                    <a:srgbClr val="FFFFFF"/>
                  </a:solidFill>
                  <a:latin typeface="微软雅黑" panose="020B0503020204020204" pitchFamily="34" charset="-122"/>
                  <a:cs typeface="Roboto condensed"/>
                </a:endParaRPr>
              </a:p>
            </p:txBody>
          </p:sp>
        </p:grpSp>
        <p:grpSp>
          <p:nvGrpSpPr>
            <p:cNvPr id="100" name="组合 99"/>
            <p:cNvGrpSpPr/>
            <p:nvPr/>
          </p:nvGrpSpPr>
          <p:grpSpPr>
            <a:xfrm>
              <a:off x="11644" y="4606"/>
              <a:ext cx="3126" cy="3175"/>
              <a:chOff x="3617767" y="1486413"/>
              <a:chExt cx="1841077" cy="1851387"/>
            </a:xfrm>
            <a:solidFill>
              <a:schemeClr val="accent4">
                <a:lumMod val="75000"/>
              </a:schemeClr>
            </a:solidFill>
          </p:grpSpPr>
          <p:sp>
            <p:nvSpPr>
              <p:cNvPr id="101" name="Rounded Rectangle 4"/>
              <p:cNvSpPr/>
              <p:nvPr/>
            </p:nvSpPr>
            <p:spPr>
              <a:xfrm>
                <a:off x="3617767" y="1486413"/>
                <a:ext cx="1841077" cy="1851387"/>
              </a:xfrm>
              <a:prstGeom prst="roundRect">
                <a:avLst>
                  <a:gd name="adj" fmla="val 50000"/>
                </a:avLst>
              </a:prstGeom>
              <a:grpFill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lIns="121505" tIns="60753" rIns="121505" bIns="60753" rtlCol="0" anchor="ctr"/>
              <a:lstStyle/>
              <a:p>
                <a:pPr algn="ctr"/>
                <a:endParaRPr lang="en-US" dirty="0">
                  <a:latin typeface="Roboto condensed"/>
                  <a:cs typeface="Roboto condensed"/>
                </a:endParaRPr>
              </a:p>
            </p:txBody>
          </p:sp>
          <p:sp>
            <p:nvSpPr>
              <p:cNvPr id="102" name="TextBox 5"/>
              <p:cNvSpPr txBox="1"/>
              <p:nvPr/>
            </p:nvSpPr>
            <p:spPr>
              <a:xfrm>
                <a:off x="3818119" y="1949260"/>
                <a:ext cx="1533238" cy="903982"/>
              </a:xfrm>
              <a:prstGeom prst="rect">
                <a:avLst/>
              </a:prstGeom>
              <a:grpFill/>
            </p:spPr>
            <p:txBody>
              <a:bodyPr wrap="square" lIns="121505" tIns="60753" rIns="121505" bIns="60753" rtlCol="0">
                <a:spAutoFit/>
              </a:bodyPr>
              <a:lstStyle/>
              <a:p>
                <a:pPr lvl="0" algn="ctr"/>
                <a:r>
                  <a:rPr lang="en-US" altLang="ko-KR" sz="2800" b="1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Roboto condensed"/>
                  </a:rPr>
                  <a:t>Section Six</a:t>
                </a:r>
                <a:endParaRPr lang="ko-KR" altLang="en-US" sz="2800" b="1" dirty="0">
                  <a:solidFill>
                    <a:srgbClr val="FFFFFF"/>
                  </a:solidFill>
                  <a:latin typeface="微软雅黑" panose="020B0503020204020204" pitchFamily="34" charset="-122"/>
                  <a:cs typeface="Roboto condensed"/>
                </a:endParaRPr>
              </a:p>
            </p:txBody>
          </p:sp>
        </p:grpSp>
        <p:grpSp>
          <p:nvGrpSpPr>
            <p:cNvPr id="103" name="组合 102"/>
            <p:cNvGrpSpPr/>
            <p:nvPr/>
          </p:nvGrpSpPr>
          <p:grpSpPr>
            <a:xfrm>
              <a:off x="16421" y="4117"/>
              <a:ext cx="2659" cy="2604"/>
              <a:chOff x="6708446" y="1484785"/>
              <a:chExt cx="1841077" cy="1851387"/>
            </a:xfrm>
          </p:grpSpPr>
          <p:sp>
            <p:nvSpPr>
              <p:cNvPr id="104" name="Rounded Rectangle 22"/>
              <p:cNvSpPr/>
              <p:nvPr/>
            </p:nvSpPr>
            <p:spPr>
              <a:xfrm>
                <a:off x="6708446" y="1484785"/>
                <a:ext cx="1841077" cy="1851387"/>
              </a:xfrm>
              <a:prstGeom prst="roundRect">
                <a:avLst>
                  <a:gd name="adj" fmla="val 50000"/>
                </a:avLst>
              </a:prstGeom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lIns="121505" tIns="60753" rIns="121505" bIns="60753" rtlCol="0" anchor="ctr"/>
              <a:p>
                <a:pPr algn="ctr"/>
                <a:endParaRPr lang="en-US" dirty="0">
                  <a:latin typeface="Roboto condensed"/>
                  <a:cs typeface="Roboto condensed"/>
                </a:endParaRPr>
              </a:p>
            </p:txBody>
          </p:sp>
          <p:sp>
            <p:nvSpPr>
              <p:cNvPr id="105" name="TextBox 23"/>
              <p:cNvSpPr txBox="1"/>
              <p:nvPr/>
            </p:nvSpPr>
            <p:spPr>
              <a:xfrm>
                <a:off x="6802006" y="1867291"/>
                <a:ext cx="1744954" cy="1099883"/>
              </a:xfrm>
              <a:prstGeom prst="rect">
                <a:avLst/>
              </a:prstGeom>
              <a:noFill/>
            </p:spPr>
            <p:txBody>
              <a:bodyPr wrap="square" lIns="121505" tIns="60753" rIns="121505" bIns="60753" rtlCol="0">
                <a:spAutoFit/>
              </a:bodyPr>
              <a:p>
                <a:pPr lvl="0" algn="ctr"/>
                <a:r>
                  <a:rPr lang="en-US" altLang="ko-KR" sz="2800" b="1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Roboto condensed"/>
                  </a:rPr>
                  <a:t>Section Eight</a:t>
                </a:r>
                <a:endParaRPr lang="en-US" altLang="ko-KR" sz="2800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Roboto condensed"/>
                </a:endParaRPr>
              </a:p>
            </p:txBody>
          </p:sp>
        </p:grpSp>
        <p:cxnSp>
          <p:nvCxnSpPr>
            <p:cNvPr id="106" name="Straight Connector 38"/>
            <p:cNvCxnSpPr>
              <a:stCxn id="39" idx="1"/>
              <a:endCxn id="107" idx="1"/>
            </p:cNvCxnSpPr>
            <p:nvPr/>
          </p:nvCxnSpPr>
          <p:spPr>
            <a:xfrm>
              <a:off x="15495" y="6922"/>
              <a:ext cx="2227" cy="67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sysDash"/>
              <a:headEnd type="none" w="sm" len="sm"/>
              <a:tailEnd type="triangl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07" name="Oval 32"/>
            <p:cNvSpPr/>
            <p:nvPr/>
          </p:nvSpPr>
          <p:spPr>
            <a:xfrm>
              <a:off x="17686" y="7555"/>
              <a:ext cx="248" cy="27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lIns="121505" tIns="60753" rIns="121505" bIns="60753" rtlCol="0" anchor="ctr"/>
            <a:p>
              <a:pPr algn="ctr"/>
              <a:endParaRPr lang="en-US" dirty="0">
                <a:latin typeface="Roboto condensed"/>
                <a:cs typeface="Roboto condensed"/>
              </a:endParaRPr>
            </a:p>
          </p:txBody>
        </p:sp>
        <p:sp>
          <p:nvSpPr>
            <p:cNvPr id="108" name="TextBox 45"/>
            <p:cNvSpPr txBox="1"/>
            <p:nvPr/>
          </p:nvSpPr>
          <p:spPr>
            <a:xfrm>
              <a:off x="16631" y="8109"/>
              <a:ext cx="2495" cy="102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p>
              <a:pPr lvl="0" algn="ctr"/>
              <a:r>
                <a:rPr lang="en-US" altLang="zh-CN" sz="2000" b="1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Chinese</a:t>
              </a:r>
              <a:endParaRPr lang="en-US" altLang="zh-CN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lvl="0" algn="ctr"/>
              <a:r>
                <a:rPr lang="en-US" altLang="zh-CN" sz="2000" b="1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Culture</a:t>
              </a:r>
              <a:endParaRPr lang="en-US" altLang="zh-CN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 bldLvl="0" animBg="1"/>
      <p:bldP spid="8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 cstate="print">
            <a:alphaModFix amt="12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任意多边形 27"/>
          <p:cNvSpPr/>
          <p:nvPr/>
        </p:nvSpPr>
        <p:spPr>
          <a:xfrm>
            <a:off x="-456728" y="836712"/>
            <a:ext cx="12648728" cy="432048"/>
          </a:xfrm>
          <a:custGeom>
            <a:avLst/>
            <a:gdLst>
              <a:gd name="connsiteX0" fmla="*/ 0 w 3752850"/>
              <a:gd name="connsiteY0" fmla="*/ 285750 h 285750"/>
              <a:gd name="connsiteX1" fmla="*/ 3752850 w 3752850"/>
              <a:gd name="connsiteY1" fmla="*/ 285750 h 285750"/>
              <a:gd name="connsiteX2" fmla="*/ 3467100 w 3752850"/>
              <a:gd name="connsiteY2" fmla="*/ 0 h 285750"/>
              <a:gd name="connsiteX3" fmla="*/ 19050 w 3752850"/>
              <a:gd name="connsiteY3" fmla="*/ 0 h 285750"/>
              <a:gd name="connsiteX4" fmla="*/ 0 w 3752850"/>
              <a:gd name="connsiteY4" fmla="*/ 285750 h 28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52850" h="285750">
                <a:moveTo>
                  <a:pt x="0" y="285750"/>
                </a:moveTo>
                <a:lnTo>
                  <a:pt x="3752850" y="285750"/>
                </a:lnTo>
                <a:lnTo>
                  <a:pt x="3467100" y="0"/>
                </a:lnTo>
                <a:lnTo>
                  <a:pt x="19050" y="0"/>
                </a:lnTo>
                <a:lnTo>
                  <a:pt x="0" y="28575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>
            <a:off x="-36512" y="682054"/>
            <a:ext cx="12228512" cy="442689"/>
          </a:xfrm>
          <a:custGeom>
            <a:avLst/>
            <a:gdLst>
              <a:gd name="connsiteX0" fmla="*/ 0 w 3752850"/>
              <a:gd name="connsiteY0" fmla="*/ 285750 h 285750"/>
              <a:gd name="connsiteX1" fmla="*/ 3752850 w 3752850"/>
              <a:gd name="connsiteY1" fmla="*/ 285750 h 285750"/>
              <a:gd name="connsiteX2" fmla="*/ 3467100 w 3752850"/>
              <a:gd name="connsiteY2" fmla="*/ 0 h 285750"/>
              <a:gd name="connsiteX3" fmla="*/ 19050 w 3752850"/>
              <a:gd name="connsiteY3" fmla="*/ 0 h 285750"/>
              <a:gd name="connsiteX4" fmla="*/ 0 w 3752850"/>
              <a:gd name="connsiteY4" fmla="*/ 285750 h 28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52850" h="285750">
                <a:moveTo>
                  <a:pt x="0" y="285750"/>
                </a:moveTo>
                <a:lnTo>
                  <a:pt x="3752850" y="285750"/>
                </a:lnTo>
                <a:lnTo>
                  <a:pt x="3467100" y="0"/>
                </a:lnTo>
                <a:lnTo>
                  <a:pt x="19050" y="0"/>
                </a:lnTo>
                <a:lnTo>
                  <a:pt x="0" y="28575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TextBox 28"/>
          <p:cNvSpPr txBox="1"/>
          <p:nvPr/>
        </p:nvSpPr>
        <p:spPr>
          <a:xfrm>
            <a:off x="-36512" y="-76745"/>
            <a:ext cx="35123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4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127448" y="395372"/>
            <a:ext cx="2241811" cy="369332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  <a:latin typeface="+mn-lt"/>
                <a:ea typeface="+mn-ea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CONTENTS</a:t>
            </a:r>
            <a:endParaRPr kumimoji="0" lang="en-US" altLang="zh-CN" sz="18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8760296" y="260648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任意多边形 86"/>
          <p:cNvSpPr/>
          <p:nvPr/>
        </p:nvSpPr>
        <p:spPr>
          <a:xfrm>
            <a:off x="0" y="692696"/>
            <a:ext cx="3960440" cy="396000"/>
          </a:xfrm>
          <a:custGeom>
            <a:avLst/>
            <a:gdLst>
              <a:gd name="connsiteX0" fmla="*/ 0 w 1769273"/>
              <a:gd name="connsiteY0" fmla="*/ 0 h 1008112"/>
              <a:gd name="connsiteX1" fmla="*/ 1517245 w 1769273"/>
              <a:gd name="connsiteY1" fmla="*/ 0 h 1008112"/>
              <a:gd name="connsiteX2" fmla="*/ 1769273 w 1769273"/>
              <a:gd name="connsiteY2" fmla="*/ 235226 h 1008112"/>
              <a:gd name="connsiteX3" fmla="*/ 1769273 w 1769273"/>
              <a:gd name="connsiteY3" fmla="*/ 772886 h 1008112"/>
              <a:gd name="connsiteX4" fmla="*/ 1517245 w 1769273"/>
              <a:gd name="connsiteY4" fmla="*/ 1008112 h 1008112"/>
              <a:gd name="connsiteX5" fmla="*/ 0 w 1769273"/>
              <a:gd name="connsiteY5" fmla="*/ 1008112 h 1008112"/>
              <a:gd name="connsiteX6" fmla="*/ 252028 w 1769273"/>
              <a:gd name="connsiteY6" fmla="*/ 772886 h 1008112"/>
              <a:gd name="connsiteX7" fmla="*/ 252028 w 1769273"/>
              <a:gd name="connsiteY7" fmla="*/ 235226 h 1008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69273" h="1008112">
                <a:moveTo>
                  <a:pt x="0" y="0"/>
                </a:moveTo>
                <a:lnTo>
                  <a:pt x="1517245" y="0"/>
                </a:lnTo>
                <a:lnTo>
                  <a:pt x="1769273" y="235226"/>
                </a:lnTo>
                <a:lnTo>
                  <a:pt x="1769273" y="772886"/>
                </a:lnTo>
                <a:lnTo>
                  <a:pt x="1517245" y="1008112"/>
                </a:lnTo>
                <a:lnTo>
                  <a:pt x="0" y="1008112"/>
                </a:lnTo>
                <a:lnTo>
                  <a:pt x="252028" y="772886"/>
                </a:lnTo>
                <a:lnTo>
                  <a:pt x="252028" y="235226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b="1" dirty="0">
                <a:solidFill>
                  <a:schemeClr val="tx1"/>
                </a:solidFill>
                <a:sym typeface="+mn-ea"/>
              </a:rPr>
              <a:t>Unit 2  My Body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1755" y="1917065"/>
            <a:ext cx="12072620" cy="4464050"/>
            <a:chOff x="113" y="3019"/>
            <a:chExt cx="19012" cy="7030"/>
          </a:xfrm>
        </p:grpSpPr>
        <p:grpSp>
          <p:nvGrpSpPr>
            <p:cNvPr id="2" name="组合 1"/>
            <p:cNvGrpSpPr/>
            <p:nvPr/>
          </p:nvGrpSpPr>
          <p:grpSpPr>
            <a:xfrm>
              <a:off x="4906" y="3125"/>
              <a:ext cx="2917" cy="2916"/>
              <a:chOff x="3617767" y="1552534"/>
              <a:chExt cx="1852274" cy="1851387"/>
            </a:xfrm>
          </p:grpSpPr>
          <p:sp>
            <p:nvSpPr>
              <p:cNvPr id="15" name="Rounded Rectangle 4"/>
              <p:cNvSpPr/>
              <p:nvPr/>
            </p:nvSpPr>
            <p:spPr>
              <a:xfrm>
                <a:off x="3617767" y="1552534"/>
                <a:ext cx="1841077" cy="1851387"/>
              </a:xfrm>
              <a:prstGeom prst="roundRect">
                <a:avLst>
                  <a:gd name="adj" fmla="val 50000"/>
                </a:avLst>
              </a:prstGeom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lIns="121505" tIns="60753" rIns="121505" bIns="60753" rtlCol="0" anchor="ctr"/>
              <a:lstStyle/>
              <a:p>
                <a:pPr algn="ctr"/>
                <a:endParaRPr lang="en-US" dirty="0">
                  <a:latin typeface="Roboto condensed"/>
                  <a:cs typeface="Roboto condensed"/>
                </a:endParaRPr>
              </a:p>
            </p:txBody>
          </p:sp>
          <p:sp>
            <p:nvSpPr>
              <p:cNvPr id="16" name="TextBox 5"/>
              <p:cNvSpPr txBox="1"/>
              <p:nvPr/>
            </p:nvSpPr>
            <p:spPr>
              <a:xfrm>
                <a:off x="3719736" y="1915399"/>
                <a:ext cx="1750305" cy="984467"/>
              </a:xfrm>
              <a:prstGeom prst="rect">
                <a:avLst/>
              </a:prstGeom>
              <a:noFill/>
            </p:spPr>
            <p:txBody>
              <a:bodyPr wrap="square" lIns="121505" tIns="60753" rIns="121505" bIns="60753" rtlCol="0">
                <a:spAutoFit/>
              </a:bodyPr>
              <a:lstStyle/>
              <a:p>
                <a:pPr lvl="0" algn="ctr"/>
                <a:r>
                  <a:rPr lang="en-US" altLang="ko-KR" sz="2800" b="1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Roboto condensed"/>
                  </a:rPr>
                  <a:t>Section  Three</a:t>
                </a:r>
                <a:endParaRPr lang="ko-KR" altLang="en-US" sz="2800" b="1" dirty="0">
                  <a:solidFill>
                    <a:srgbClr val="FFFFFF"/>
                  </a:solidFill>
                  <a:latin typeface="微软雅黑" panose="020B0503020204020204" pitchFamily="34" charset="-122"/>
                  <a:cs typeface="Roboto condensed"/>
                </a:endParaRPr>
              </a:p>
            </p:txBody>
          </p:sp>
        </p:grpSp>
        <p:grpSp>
          <p:nvGrpSpPr>
            <p:cNvPr id="3" name="组合 2"/>
            <p:cNvGrpSpPr/>
            <p:nvPr/>
          </p:nvGrpSpPr>
          <p:grpSpPr>
            <a:xfrm>
              <a:off x="572" y="3621"/>
              <a:ext cx="3340" cy="3398"/>
              <a:chOff x="863947" y="1747313"/>
              <a:chExt cx="2265375" cy="2278061"/>
            </a:xfrm>
            <a:gradFill>
              <a:gsLst>
                <a:gs pos="0">
                  <a:schemeClr val="accent6">
                    <a:shade val="51000"/>
                    <a:satMod val="130000"/>
                  </a:schemeClr>
                </a:gs>
                <a:gs pos="80000">
                  <a:schemeClr val="accent6">
                    <a:shade val="93000"/>
                    <a:satMod val="130000"/>
                  </a:schemeClr>
                </a:gs>
                <a:gs pos="100000">
                  <a:schemeClr val="accent6">
                    <a:shade val="94000"/>
                    <a:satMod val="135000"/>
                  </a:schemeClr>
                </a:gs>
              </a:gsLst>
              <a:lin ang="16200000" scaled="0"/>
            </a:gradFill>
          </p:grpSpPr>
          <p:sp>
            <p:nvSpPr>
              <p:cNvPr id="17" name="Rounded Rectangle 9"/>
              <p:cNvSpPr/>
              <p:nvPr/>
            </p:nvSpPr>
            <p:spPr>
              <a:xfrm>
                <a:off x="863947" y="1747313"/>
                <a:ext cx="2265375" cy="2278061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lIns="121505" tIns="60753" rIns="121505" bIns="60753" rtlCol="0" anchor="ctr"/>
              <a:lstStyle/>
              <a:p>
                <a:pPr algn="ctr"/>
                <a:endParaRPr lang="en-US" dirty="0">
                  <a:latin typeface="Roboto condensed"/>
                  <a:cs typeface="Roboto condensed"/>
                </a:endParaRPr>
              </a:p>
            </p:txBody>
          </p:sp>
          <p:sp>
            <p:nvSpPr>
              <p:cNvPr id="18" name="텍스트 개체 틀 2"/>
              <p:cNvSpPr txBox="1"/>
              <p:nvPr/>
            </p:nvSpPr>
            <p:spPr>
              <a:xfrm>
                <a:off x="978797" y="2275439"/>
                <a:ext cx="1853812" cy="1013764"/>
              </a:xfrm>
              <a:prstGeom prst="rect">
                <a:avLst/>
              </a:prstGeom>
              <a:grpFill/>
            </p:spPr>
            <p:txBody>
              <a:bodyPr vert="horz" lIns="121505" tIns="60753" rIns="121505" bIns="60753" rtlCol="0" anchor="t">
                <a:noAutofit/>
              </a:bodyPr>
              <a:lstStyle>
                <a:lvl1pPr marL="0" indent="0" algn="ctr" defTabSz="457200" rtl="0" eaLnBrk="1" latinLnBrk="0" hangingPunct="1">
                  <a:spcBef>
                    <a:spcPct val="20000"/>
                  </a:spcBef>
                  <a:buFont typeface="Arial" panose="020B0604020202020204"/>
                  <a:buNone/>
                  <a:defRPr sz="1000" kern="1200" baseline="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Rockwell" panose="02060603020205020403"/>
                  </a:defRPr>
                </a:lvl1pPr>
                <a:lvl2pPr marL="742950" indent="-28575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ko-KR" sz="2800" b="1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Roboto condensed"/>
                  </a:rPr>
                  <a:t>Section One</a:t>
                </a:r>
                <a:endParaRPr lang="en-US" altLang="ko-KR" sz="2800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Roboto condensed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7174" y="3819"/>
              <a:ext cx="3568" cy="3587"/>
              <a:chOff x="5057837" y="1992903"/>
              <a:chExt cx="2265375" cy="2278061"/>
            </a:xfrm>
          </p:grpSpPr>
          <p:sp>
            <p:nvSpPr>
              <p:cNvPr id="19" name="Rounded Rectangle 13"/>
              <p:cNvSpPr/>
              <p:nvPr/>
            </p:nvSpPr>
            <p:spPr>
              <a:xfrm>
                <a:off x="5057837" y="1992903"/>
                <a:ext cx="2265375" cy="2278061"/>
              </a:xfrm>
              <a:prstGeom prst="roundRect">
                <a:avLst>
                  <a:gd name="adj" fmla="val 50000"/>
                </a:avLst>
              </a:prstGeom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lIns="121505" tIns="60753" rIns="121505" bIns="60753" rtlCol="0" anchor="ctr"/>
              <a:lstStyle/>
              <a:p>
                <a:pPr algn="ctr"/>
                <a:endParaRPr lang="en-US" dirty="0">
                  <a:latin typeface="Roboto condensed"/>
                  <a:cs typeface="Roboto condensed"/>
                </a:endParaRPr>
              </a:p>
            </p:txBody>
          </p:sp>
          <p:sp>
            <p:nvSpPr>
              <p:cNvPr id="20" name="TextBox 15"/>
              <p:cNvSpPr txBox="1"/>
              <p:nvPr/>
            </p:nvSpPr>
            <p:spPr>
              <a:xfrm>
                <a:off x="5375667" y="2707993"/>
                <a:ext cx="1605246" cy="984467"/>
              </a:xfrm>
              <a:prstGeom prst="rect">
                <a:avLst/>
              </a:prstGeom>
              <a:noFill/>
            </p:spPr>
            <p:txBody>
              <a:bodyPr wrap="square" lIns="121505" tIns="60753" rIns="121505" bIns="60753" rtlCol="0">
                <a:spAutoFit/>
              </a:bodyPr>
              <a:lstStyle/>
              <a:p>
                <a:pPr lvl="0" algn="ctr"/>
                <a:r>
                  <a:rPr lang="en-US" altLang="ko-KR" sz="2800" b="1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Roboto condensed"/>
                  </a:rPr>
                  <a:t>Section Four</a:t>
                </a:r>
                <a:endParaRPr lang="ko-KR" altLang="en-US" sz="2800" b="1" dirty="0">
                  <a:solidFill>
                    <a:srgbClr val="FFFFFF"/>
                  </a:solidFill>
                  <a:latin typeface="微软雅黑" panose="020B0503020204020204" pitchFamily="34" charset="-122"/>
                  <a:cs typeface="Roboto condensed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13925" y="3019"/>
              <a:ext cx="3329" cy="3347"/>
              <a:chOff x="9344365" y="1484784"/>
              <a:chExt cx="2113788" cy="2125625"/>
            </a:xfrm>
          </p:grpSpPr>
          <p:sp>
            <p:nvSpPr>
              <p:cNvPr id="21" name="Rounded Rectangle 18"/>
              <p:cNvSpPr/>
              <p:nvPr/>
            </p:nvSpPr>
            <p:spPr>
              <a:xfrm>
                <a:off x="9344365" y="1484784"/>
                <a:ext cx="2113788" cy="2125625"/>
              </a:xfrm>
              <a:prstGeom prst="roundRect">
                <a:avLst>
                  <a:gd name="adj" fmla="val 50000"/>
                </a:avLst>
              </a:prstGeom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lIns="121505" tIns="60753" rIns="121505" bIns="60753" rtlCol="0" anchor="ctr"/>
              <a:lstStyle/>
              <a:p>
                <a:pPr algn="ctr"/>
                <a:endParaRPr lang="en-US" dirty="0">
                  <a:latin typeface="Roboto condensed"/>
                  <a:cs typeface="Roboto condensed"/>
                </a:endParaRPr>
              </a:p>
            </p:txBody>
          </p:sp>
          <p:sp>
            <p:nvSpPr>
              <p:cNvPr id="22" name="TextBox 19"/>
              <p:cNvSpPr txBox="1"/>
              <p:nvPr/>
            </p:nvSpPr>
            <p:spPr>
              <a:xfrm>
                <a:off x="9565043" y="1925887"/>
                <a:ext cx="1643781" cy="982474"/>
              </a:xfrm>
              <a:prstGeom prst="rect">
                <a:avLst/>
              </a:prstGeom>
              <a:noFill/>
            </p:spPr>
            <p:txBody>
              <a:bodyPr wrap="square" lIns="121505" tIns="60753" rIns="121505" bIns="60753" rtlCol="0">
                <a:spAutoFit/>
              </a:bodyPr>
              <a:lstStyle/>
              <a:p>
                <a:pPr lvl="0" algn="ctr">
                  <a:buClrTx/>
                  <a:buSzTx/>
                  <a:buFontTx/>
                </a:pPr>
                <a:r>
                  <a:rPr lang="en-US" altLang="ko-KR" sz="2800" b="1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Roboto condensed"/>
                  </a:rPr>
                  <a:t>Section Seven</a:t>
                </a:r>
                <a:endParaRPr lang="en-US" altLang="ko-KR" sz="28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Roboto condensed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9773" y="3019"/>
              <a:ext cx="2899" cy="2916"/>
              <a:chOff x="6708446" y="1484785"/>
              <a:chExt cx="1841077" cy="1851387"/>
            </a:xfrm>
          </p:grpSpPr>
          <p:sp>
            <p:nvSpPr>
              <p:cNvPr id="23" name="Rounded Rectangle 22"/>
              <p:cNvSpPr/>
              <p:nvPr/>
            </p:nvSpPr>
            <p:spPr>
              <a:xfrm>
                <a:off x="6708446" y="1484785"/>
                <a:ext cx="1841077" cy="1851387"/>
              </a:xfrm>
              <a:prstGeom prst="roundRect">
                <a:avLst>
                  <a:gd name="adj" fmla="val 50000"/>
                </a:avLst>
              </a:prstGeom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lIns="121505" tIns="60753" rIns="121505" bIns="60753" rtlCol="0" anchor="ctr"/>
              <a:lstStyle/>
              <a:p>
                <a:pPr algn="ctr"/>
                <a:endParaRPr lang="en-US" dirty="0">
                  <a:latin typeface="Roboto condensed"/>
                  <a:cs typeface="Roboto condensed"/>
                </a:endParaRPr>
              </a:p>
            </p:txBody>
          </p:sp>
          <p:sp>
            <p:nvSpPr>
              <p:cNvPr id="24" name="TextBox 23"/>
              <p:cNvSpPr txBox="1"/>
              <p:nvPr/>
            </p:nvSpPr>
            <p:spPr>
              <a:xfrm>
                <a:off x="6860310" y="1867036"/>
                <a:ext cx="1611954" cy="984467"/>
              </a:xfrm>
              <a:prstGeom prst="rect">
                <a:avLst/>
              </a:prstGeom>
              <a:noFill/>
            </p:spPr>
            <p:txBody>
              <a:bodyPr wrap="square" lIns="121505" tIns="60753" rIns="121505" bIns="60753" rtlCol="0">
                <a:spAutoFit/>
              </a:bodyPr>
              <a:lstStyle/>
              <a:p>
                <a:pPr lvl="0" algn="ctr"/>
                <a:r>
                  <a:rPr lang="en-US" altLang="ko-KR" sz="2800" b="1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Roboto condensed"/>
                  </a:rPr>
                  <a:t>Section Five</a:t>
                </a:r>
                <a:endParaRPr lang="ko-KR" altLang="en-US" sz="2800" b="1" dirty="0">
                  <a:solidFill>
                    <a:srgbClr val="FFFFFF"/>
                  </a:solidFill>
                  <a:latin typeface="微软雅黑" panose="020B0503020204020204" pitchFamily="34" charset="-122"/>
                  <a:cs typeface="Roboto condensed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2124" y="6744"/>
              <a:ext cx="13601" cy="1779"/>
              <a:chOff x="1851283" y="3850132"/>
              <a:chExt cx="8636679" cy="1129598"/>
            </a:xfrm>
          </p:grpSpPr>
          <p:sp>
            <p:nvSpPr>
              <p:cNvPr id="31" name="Oval 31"/>
              <p:cNvSpPr/>
              <p:nvPr/>
            </p:nvSpPr>
            <p:spPr>
              <a:xfrm>
                <a:off x="8849522" y="4804488"/>
                <a:ext cx="171433" cy="175242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lIns="121505" tIns="60753" rIns="121505" bIns="60753" rtlCol="0" anchor="ctr"/>
              <a:lstStyle/>
              <a:p>
                <a:pPr algn="ctr"/>
                <a:endParaRPr lang="en-US" dirty="0">
                  <a:latin typeface="Roboto condensed"/>
                  <a:cs typeface="Roboto condensed"/>
                </a:endParaRPr>
              </a:p>
            </p:txBody>
          </p:sp>
          <p:sp>
            <p:nvSpPr>
              <p:cNvPr id="33" name="Oval 32"/>
              <p:cNvSpPr/>
              <p:nvPr/>
            </p:nvSpPr>
            <p:spPr>
              <a:xfrm>
                <a:off x="10316529" y="3937753"/>
                <a:ext cx="171433" cy="175242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lIns="121505" tIns="60753" rIns="121505" bIns="60753" rtlCol="0" anchor="ctr"/>
              <a:lstStyle/>
              <a:p>
                <a:pPr algn="ctr"/>
                <a:endParaRPr lang="en-US" dirty="0">
                  <a:latin typeface="Roboto condensed"/>
                  <a:cs typeface="Roboto condensed"/>
                </a:endParaRPr>
              </a:p>
            </p:txBody>
          </p:sp>
          <p:grpSp>
            <p:nvGrpSpPr>
              <p:cNvPr id="8" name="组合 6"/>
              <p:cNvGrpSpPr/>
              <p:nvPr/>
            </p:nvGrpSpPr>
            <p:grpSpPr>
              <a:xfrm>
                <a:off x="1851283" y="4270964"/>
                <a:ext cx="1560975" cy="708766"/>
                <a:chOff x="1851283" y="4270964"/>
                <a:chExt cx="1560975" cy="708766"/>
              </a:xfrm>
            </p:grpSpPr>
            <p:sp>
              <p:nvSpPr>
                <p:cNvPr id="36" name="Oval 26"/>
                <p:cNvSpPr/>
                <p:nvPr/>
              </p:nvSpPr>
              <p:spPr>
                <a:xfrm>
                  <a:off x="1851283" y="4270964"/>
                  <a:ext cx="171433" cy="175242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lIns="121505" tIns="60753" rIns="121505" bIns="60753" rtlCol="0" anchor="ctr"/>
                <a:lstStyle/>
                <a:p>
                  <a:pPr algn="ctr"/>
                  <a:endParaRPr lang="en-US" dirty="0">
                    <a:latin typeface="Roboto condensed"/>
                    <a:cs typeface="Roboto condensed"/>
                  </a:endParaRPr>
                </a:p>
              </p:txBody>
            </p:sp>
            <p:sp>
              <p:nvSpPr>
                <p:cNvPr id="37" name="Oval 27"/>
                <p:cNvSpPr/>
                <p:nvPr/>
              </p:nvSpPr>
              <p:spPr>
                <a:xfrm>
                  <a:off x="3240825" y="4804488"/>
                  <a:ext cx="171433" cy="175242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lIns="121505" tIns="60753" rIns="121505" bIns="60753" rtlCol="0" anchor="ctr"/>
                <a:lstStyle/>
                <a:p>
                  <a:pPr algn="ctr"/>
                  <a:endParaRPr lang="en-US" dirty="0">
                    <a:latin typeface="Roboto condensed"/>
                    <a:cs typeface="Roboto condensed"/>
                  </a:endParaRPr>
                </a:p>
              </p:txBody>
            </p:sp>
            <p:cxnSp>
              <p:nvCxnSpPr>
                <p:cNvPr id="38" name="Straight Connector 33"/>
                <p:cNvCxnSpPr>
                  <a:stCxn id="36" idx="6"/>
                  <a:endCxn id="37" idx="2"/>
                </p:cNvCxnSpPr>
                <p:nvPr/>
              </p:nvCxnSpPr>
              <p:spPr>
                <a:xfrm>
                  <a:off x="2022716" y="4358585"/>
                  <a:ext cx="1218109" cy="533524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</a:schemeClr>
                  </a:solidFill>
                  <a:prstDash val="sysDash"/>
                  <a:headEnd type="none" w="sm" len="sm"/>
                  <a:tailEnd type="triangle" w="sm" len="sm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9" name="组合 7"/>
              <p:cNvGrpSpPr/>
              <p:nvPr/>
            </p:nvGrpSpPr>
            <p:grpSpPr>
              <a:xfrm>
                <a:off x="3412258" y="4025374"/>
                <a:ext cx="1212691" cy="866735"/>
                <a:chOff x="3412258" y="4025374"/>
                <a:chExt cx="1212691" cy="866735"/>
              </a:xfrm>
            </p:grpSpPr>
            <p:sp>
              <p:nvSpPr>
                <p:cNvPr id="39" name="Oval 28"/>
                <p:cNvSpPr/>
                <p:nvPr/>
              </p:nvSpPr>
              <p:spPr>
                <a:xfrm>
                  <a:off x="4453516" y="4025374"/>
                  <a:ext cx="171433" cy="175242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lIns="121505" tIns="60753" rIns="121505" bIns="60753" rtlCol="0" anchor="ctr"/>
                <a:lstStyle/>
                <a:p>
                  <a:pPr algn="ctr"/>
                  <a:endParaRPr lang="en-US" dirty="0">
                    <a:latin typeface="Roboto condensed"/>
                    <a:cs typeface="Roboto condensed"/>
                  </a:endParaRPr>
                </a:p>
              </p:txBody>
            </p:sp>
            <p:cxnSp>
              <p:nvCxnSpPr>
                <p:cNvPr id="44" name="Straight Connector 34"/>
                <p:cNvCxnSpPr>
                  <a:stCxn id="37" idx="6"/>
                  <a:endCxn id="39" idx="2"/>
                </p:cNvCxnSpPr>
                <p:nvPr/>
              </p:nvCxnSpPr>
              <p:spPr>
                <a:xfrm flipV="1">
                  <a:off x="3412258" y="4112995"/>
                  <a:ext cx="1041258" cy="779114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</a:schemeClr>
                  </a:solidFill>
                  <a:prstDash val="sysDash"/>
                  <a:headEnd type="none" w="sm" len="sm"/>
                  <a:tailEnd type="triangle" w="sm" len="sm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0" name="组合 8"/>
              <p:cNvGrpSpPr/>
              <p:nvPr/>
            </p:nvGrpSpPr>
            <p:grpSpPr>
              <a:xfrm>
                <a:off x="4624950" y="4112996"/>
                <a:ext cx="1650607" cy="691492"/>
                <a:chOff x="4624950" y="4112996"/>
                <a:chExt cx="1650607" cy="691492"/>
              </a:xfrm>
            </p:grpSpPr>
            <p:sp>
              <p:nvSpPr>
                <p:cNvPr id="48" name="Oval 29"/>
                <p:cNvSpPr/>
                <p:nvPr/>
              </p:nvSpPr>
              <p:spPr>
                <a:xfrm>
                  <a:off x="6104124" y="4629246"/>
                  <a:ext cx="171433" cy="175242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lIns="121505" tIns="60753" rIns="121505" bIns="60753" rtlCol="0" anchor="ctr"/>
                <a:lstStyle/>
                <a:p>
                  <a:pPr algn="ctr"/>
                  <a:endParaRPr lang="en-US" dirty="0">
                    <a:latin typeface="Roboto condensed"/>
                    <a:cs typeface="Roboto condensed"/>
                  </a:endParaRPr>
                </a:p>
              </p:txBody>
            </p:sp>
            <p:cxnSp>
              <p:nvCxnSpPr>
                <p:cNvPr id="52" name="Straight Connector 35"/>
                <p:cNvCxnSpPr>
                  <a:stCxn id="39" idx="6"/>
                  <a:endCxn id="48" idx="2"/>
                </p:cNvCxnSpPr>
                <p:nvPr/>
              </p:nvCxnSpPr>
              <p:spPr>
                <a:xfrm>
                  <a:off x="4624950" y="4112996"/>
                  <a:ext cx="1479174" cy="603872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</a:schemeClr>
                  </a:solidFill>
                  <a:prstDash val="sysDash"/>
                  <a:headEnd type="none" w="sm" len="sm"/>
                  <a:tailEnd type="triangle" w="sm" len="sm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1" name="组合 9"/>
              <p:cNvGrpSpPr/>
              <p:nvPr/>
            </p:nvGrpSpPr>
            <p:grpSpPr>
              <a:xfrm>
                <a:off x="6275557" y="3850132"/>
                <a:ext cx="1440071" cy="866735"/>
                <a:chOff x="6275557" y="3850132"/>
                <a:chExt cx="1440071" cy="866735"/>
              </a:xfrm>
            </p:grpSpPr>
            <p:sp>
              <p:nvSpPr>
                <p:cNvPr id="78" name="Oval 30"/>
                <p:cNvSpPr/>
                <p:nvPr/>
              </p:nvSpPr>
              <p:spPr>
                <a:xfrm>
                  <a:off x="7544195" y="3850132"/>
                  <a:ext cx="171433" cy="175242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lIns="121505" tIns="60753" rIns="121505" bIns="60753" rtlCol="0" anchor="ctr"/>
                <a:lstStyle/>
                <a:p>
                  <a:pPr algn="ctr"/>
                  <a:endParaRPr lang="en-US" dirty="0">
                    <a:latin typeface="Roboto condensed"/>
                    <a:cs typeface="Roboto condensed"/>
                  </a:endParaRPr>
                </a:p>
              </p:txBody>
            </p:sp>
            <p:cxnSp>
              <p:nvCxnSpPr>
                <p:cNvPr id="12" name="Straight Connector 36"/>
                <p:cNvCxnSpPr>
                  <a:stCxn id="48" idx="6"/>
                  <a:endCxn id="78" idx="2"/>
                </p:cNvCxnSpPr>
                <p:nvPr/>
              </p:nvCxnSpPr>
              <p:spPr>
                <a:xfrm flipV="1">
                  <a:off x="6275557" y="3937753"/>
                  <a:ext cx="1268638" cy="779114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</a:schemeClr>
                  </a:solidFill>
                  <a:prstDash val="sysDash"/>
                  <a:headEnd type="none" w="sm" len="sm"/>
                  <a:tailEnd type="triangle" w="sm" len="sm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3" name="Straight Connector 37"/>
              <p:cNvCxnSpPr>
                <a:stCxn id="78" idx="6"/>
                <a:endCxn id="31" idx="2"/>
              </p:cNvCxnSpPr>
              <p:nvPr/>
            </p:nvCxnSpPr>
            <p:spPr>
              <a:xfrm>
                <a:off x="7715628" y="3937754"/>
                <a:ext cx="1133894" cy="954356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  <a:prstDash val="sysDash"/>
                <a:headEnd type="none" w="sm" len="sm"/>
                <a:tailEnd type="triangle" w="sm" len="sm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8" name="Straight Connector 38"/>
              <p:cNvCxnSpPr>
                <a:stCxn id="31" idx="6"/>
                <a:endCxn id="33" idx="2"/>
              </p:cNvCxnSpPr>
              <p:nvPr/>
            </p:nvCxnSpPr>
            <p:spPr>
              <a:xfrm flipV="1">
                <a:off x="9020956" y="4025374"/>
                <a:ext cx="1295573" cy="866735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  <a:prstDash val="sysDash"/>
                <a:headEnd type="none" w="sm" len="sm"/>
                <a:tailEnd type="triangle" w="sm" len="sm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89" name="TextBox 39"/>
            <p:cNvSpPr txBox="1"/>
            <p:nvPr/>
          </p:nvSpPr>
          <p:spPr>
            <a:xfrm>
              <a:off x="113" y="7806"/>
              <a:ext cx="3783" cy="99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>
              <a:defPPr>
                <a:defRPr lang="zh-CN"/>
              </a:defPPr>
              <a:lvl1pPr lvl="0" algn="ctr">
                <a:defRPr sz="1900"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Roboto condensed"/>
                  <a:ea typeface="Roboto Light" pitchFamily="2" charset="0"/>
                  <a:cs typeface="Roboto condensed"/>
                </a:defRPr>
              </a:lvl1pPr>
            </a:lstStyle>
            <a:p>
              <a:r>
                <a:rPr lang="en-US" altLang="zh-CN" sz="200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International Phonetic Symbols</a:t>
              </a:r>
              <a:endParaRPr lang="nb-NO" altLang="ko-KR" sz="2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TextBox 40"/>
            <p:cNvSpPr txBox="1"/>
            <p:nvPr/>
          </p:nvSpPr>
          <p:spPr>
            <a:xfrm>
              <a:off x="3479" y="8522"/>
              <a:ext cx="1936" cy="96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lvl="0" algn="ctr"/>
              <a:r>
                <a:rPr lang="en-US" altLang="zh-CN" sz="2000" b="1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Roboto condensed"/>
                </a:rPr>
                <a:t>Key Words</a:t>
              </a:r>
              <a:endParaRPr lang="nb-NO" altLang="ko-KR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condensed"/>
              </a:endParaRPr>
            </a:p>
          </p:txBody>
        </p:sp>
        <p:sp>
          <p:nvSpPr>
            <p:cNvPr id="91" name="TextBox 41"/>
            <p:cNvSpPr txBox="1"/>
            <p:nvPr/>
          </p:nvSpPr>
          <p:spPr>
            <a:xfrm>
              <a:off x="5407" y="7487"/>
              <a:ext cx="2155" cy="97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lvl="0" algn="ctr"/>
              <a:r>
                <a:rPr lang="en-US" altLang="zh-CN" sz="2000" b="1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Roboto condensed"/>
                </a:rPr>
                <a:t>Key Sentences</a:t>
              </a:r>
              <a:endParaRPr lang="nb-NO" altLang="ko-KR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condensed"/>
              </a:endParaRPr>
            </a:p>
          </p:txBody>
        </p:sp>
        <p:sp>
          <p:nvSpPr>
            <p:cNvPr id="92" name="TextBox 42"/>
            <p:cNvSpPr txBox="1"/>
            <p:nvPr/>
          </p:nvSpPr>
          <p:spPr>
            <a:xfrm>
              <a:off x="7959" y="8188"/>
              <a:ext cx="2211" cy="71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lvl="0" algn="ctr"/>
              <a:r>
                <a:rPr lang="en-US" altLang="zh-CN" sz="2000" b="1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Roboto condensed"/>
                </a:rPr>
                <a:t>Dialogues</a:t>
              </a:r>
              <a:endParaRPr lang="nb-NO" altLang="ko-KR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condensed"/>
              </a:endParaRPr>
            </a:p>
          </p:txBody>
        </p:sp>
        <p:sp>
          <p:nvSpPr>
            <p:cNvPr id="93" name="TextBox 43"/>
            <p:cNvSpPr txBox="1"/>
            <p:nvPr/>
          </p:nvSpPr>
          <p:spPr>
            <a:xfrm>
              <a:off x="10170" y="7439"/>
              <a:ext cx="1986" cy="50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lvl="0" algn="ctr"/>
              <a:r>
                <a:rPr lang="en-US" altLang="zh-CN" sz="2000" b="1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Roboto condensed"/>
                </a:rPr>
                <a:t>Exercises</a:t>
              </a:r>
              <a:endParaRPr lang="nb-NO" altLang="ko-KR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condensed"/>
              </a:endParaRPr>
            </a:p>
          </p:txBody>
        </p:sp>
        <p:sp>
          <p:nvSpPr>
            <p:cNvPr id="94" name="TextBox 44"/>
            <p:cNvSpPr txBox="1"/>
            <p:nvPr/>
          </p:nvSpPr>
          <p:spPr>
            <a:xfrm>
              <a:off x="12549" y="8522"/>
              <a:ext cx="1886" cy="573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lvl="0" algn="ctr"/>
              <a:r>
                <a:rPr lang="en-US" altLang="zh-CN" sz="2000" b="1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Fun Time</a:t>
              </a:r>
              <a:endParaRPr lang="nb-NO" altLang="ko-KR" sz="19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condensed"/>
              </a:endParaRPr>
            </a:p>
          </p:txBody>
        </p:sp>
        <p:sp>
          <p:nvSpPr>
            <p:cNvPr id="95" name="TextBox 45"/>
            <p:cNvSpPr txBox="1"/>
            <p:nvPr/>
          </p:nvSpPr>
          <p:spPr>
            <a:xfrm>
              <a:off x="14482" y="7440"/>
              <a:ext cx="2495" cy="102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lvl="0" algn="ctr"/>
              <a:r>
                <a:rPr lang="en-US" altLang="zh-CN" sz="2000" b="1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Further Reading</a:t>
              </a:r>
              <a:endParaRPr lang="nb-NO" altLang="ko-KR" sz="19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condensed"/>
              </a:endParaRPr>
            </a:p>
          </p:txBody>
        </p:sp>
        <p:cxnSp>
          <p:nvCxnSpPr>
            <p:cNvPr id="96" name="Straight Connector 51"/>
            <p:cNvCxnSpPr/>
            <p:nvPr/>
          </p:nvCxnSpPr>
          <p:spPr>
            <a:xfrm flipH="1">
              <a:off x="811" y="10049"/>
              <a:ext cx="17688" cy="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pSp>
          <p:nvGrpSpPr>
            <p:cNvPr id="97" name="组合 96"/>
            <p:cNvGrpSpPr/>
            <p:nvPr/>
          </p:nvGrpSpPr>
          <p:grpSpPr>
            <a:xfrm>
              <a:off x="2912" y="4831"/>
              <a:ext cx="3126" cy="3175"/>
              <a:chOff x="3617767" y="1486413"/>
              <a:chExt cx="1841077" cy="1851387"/>
            </a:xfrm>
            <a:solidFill>
              <a:schemeClr val="accent2">
                <a:lumMod val="60000"/>
                <a:lumOff val="40000"/>
              </a:schemeClr>
            </a:solidFill>
          </p:grpSpPr>
          <p:sp>
            <p:nvSpPr>
              <p:cNvPr id="98" name="Rounded Rectangle 4"/>
              <p:cNvSpPr/>
              <p:nvPr/>
            </p:nvSpPr>
            <p:spPr>
              <a:xfrm>
                <a:off x="3617767" y="1486413"/>
                <a:ext cx="1841077" cy="1851387"/>
              </a:xfrm>
              <a:prstGeom prst="roundRect">
                <a:avLst>
                  <a:gd name="adj" fmla="val 50000"/>
                </a:avLst>
              </a:prstGeom>
              <a:grpFill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lIns="121505" tIns="60753" rIns="121505" bIns="60753" rtlCol="0" anchor="ctr"/>
              <a:lstStyle/>
              <a:p>
                <a:pPr algn="ctr"/>
                <a:endParaRPr lang="en-US" dirty="0">
                  <a:latin typeface="Roboto condensed"/>
                  <a:cs typeface="Roboto condensed"/>
                </a:endParaRPr>
              </a:p>
            </p:txBody>
          </p:sp>
          <p:sp>
            <p:nvSpPr>
              <p:cNvPr id="99" name="TextBox 5"/>
              <p:cNvSpPr txBox="1"/>
              <p:nvPr/>
            </p:nvSpPr>
            <p:spPr>
              <a:xfrm>
                <a:off x="3818119" y="1949260"/>
                <a:ext cx="1533238" cy="903982"/>
              </a:xfrm>
              <a:prstGeom prst="rect">
                <a:avLst/>
              </a:prstGeom>
              <a:grpFill/>
            </p:spPr>
            <p:txBody>
              <a:bodyPr wrap="square" lIns="121505" tIns="60753" rIns="121505" bIns="60753" rtlCol="0">
                <a:spAutoFit/>
              </a:bodyPr>
              <a:lstStyle/>
              <a:p>
                <a:pPr lvl="0" algn="ctr"/>
                <a:r>
                  <a:rPr lang="en-US" altLang="ko-KR" sz="2800" b="1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Roboto condensed"/>
                  </a:rPr>
                  <a:t>Section Two</a:t>
                </a:r>
                <a:endParaRPr lang="ko-KR" altLang="en-US" sz="2800" b="1" dirty="0">
                  <a:solidFill>
                    <a:srgbClr val="FFFFFF"/>
                  </a:solidFill>
                  <a:latin typeface="微软雅黑" panose="020B0503020204020204" pitchFamily="34" charset="-122"/>
                  <a:cs typeface="Roboto condensed"/>
                </a:endParaRPr>
              </a:p>
            </p:txBody>
          </p:sp>
        </p:grpSp>
        <p:grpSp>
          <p:nvGrpSpPr>
            <p:cNvPr id="100" name="组合 99"/>
            <p:cNvGrpSpPr/>
            <p:nvPr/>
          </p:nvGrpSpPr>
          <p:grpSpPr>
            <a:xfrm>
              <a:off x="11644" y="4606"/>
              <a:ext cx="3126" cy="3175"/>
              <a:chOff x="3617767" y="1486413"/>
              <a:chExt cx="1841077" cy="1851387"/>
            </a:xfrm>
            <a:solidFill>
              <a:schemeClr val="accent4">
                <a:lumMod val="75000"/>
              </a:schemeClr>
            </a:solidFill>
          </p:grpSpPr>
          <p:sp>
            <p:nvSpPr>
              <p:cNvPr id="101" name="Rounded Rectangle 4"/>
              <p:cNvSpPr/>
              <p:nvPr/>
            </p:nvSpPr>
            <p:spPr>
              <a:xfrm>
                <a:off x="3617767" y="1486413"/>
                <a:ext cx="1841077" cy="1851387"/>
              </a:xfrm>
              <a:prstGeom prst="roundRect">
                <a:avLst>
                  <a:gd name="adj" fmla="val 50000"/>
                </a:avLst>
              </a:prstGeom>
              <a:grpFill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lIns="121505" tIns="60753" rIns="121505" bIns="60753" rtlCol="0" anchor="ctr"/>
              <a:lstStyle/>
              <a:p>
                <a:pPr algn="ctr"/>
                <a:endParaRPr lang="en-US" dirty="0">
                  <a:latin typeface="Roboto condensed"/>
                  <a:cs typeface="Roboto condensed"/>
                </a:endParaRPr>
              </a:p>
            </p:txBody>
          </p:sp>
          <p:sp>
            <p:nvSpPr>
              <p:cNvPr id="102" name="TextBox 5"/>
              <p:cNvSpPr txBox="1"/>
              <p:nvPr/>
            </p:nvSpPr>
            <p:spPr>
              <a:xfrm>
                <a:off x="3818119" y="1949260"/>
                <a:ext cx="1533238" cy="903982"/>
              </a:xfrm>
              <a:prstGeom prst="rect">
                <a:avLst/>
              </a:prstGeom>
              <a:grpFill/>
            </p:spPr>
            <p:txBody>
              <a:bodyPr wrap="square" lIns="121505" tIns="60753" rIns="121505" bIns="60753" rtlCol="0">
                <a:spAutoFit/>
              </a:bodyPr>
              <a:lstStyle/>
              <a:p>
                <a:pPr lvl="0" algn="ctr"/>
                <a:r>
                  <a:rPr lang="en-US" altLang="ko-KR" sz="2800" b="1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Roboto condensed"/>
                  </a:rPr>
                  <a:t>Section Six</a:t>
                </a:r>
                <a:endParaRPr lang="ko-KR" altLang="en-US" sz="2800" b="1" dirty="0">
                  <a:solidFill>
                    <a:srgbClr val="FFFFFF"/>
                  </a:solidFill>
                  <a:latin typeface="微软雅黑" panose="020B0503020204020204" pitchFamily="34" charset="-122"/>
                  <a:cs typeface="Roboto condensed"/>
                </a:endParaRPr>
              </a:p>
            </p:txBody>
          </p:sp>
        </p:grpSp>
        <p:grpSp>
          <p:nvGrpSpPr>
            <p:cNvPr id="103" name="组合 102"/>
            <p:cNvGrpSpPr/>
            <p:nvPr/>
          </p:nvGrpSpPr>
          <p:grpSpPr>
            <a:xfrm>
              <a:off x="16421" y="4117"/>
              <a:ext cx="2659" cy="2604"/>
              <a:chOff x="6708446" y="1484785"/>
              <a:chExt cx="1841077" cy="1851387"/>
            </a:xfrm>
          </p:grpSpPr>
          <p:sp>
            <p:nvSpPr>
              <p:cNvPr id="104" name="Rounded Rectangle 22"/>
              <p:cNvSpPr/>
              <p:nvPr/>
            </p:nvSpPr>
            <p:spPr>
              <a:xfrm>
                <a:off x="6708446" y="1484785"/>
                <a:ext cx="1841077" cy="1851387"/>
              </a:xfrm>
              <a:prstGeom prst="roundRect">
                <a:avLst>
                  <a:gd name="adj" fmla="val 50000"/>
                </a:avLst>
              </a:prstGeom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lIns="121505" tIns="60753" rIns="121505" bIns="60753" rtlCol="0" anchor="ctr"/>
              <a:p>
                <a:pPr algn="ctr"/>
                <a:endParaRPr lang="en-US" dirty="0">
                  <a:latin typeface="Roboto condensed"/>
                  <a:cs typeface="Roboto condensed"/>
                </a:endParaRPr>
              </a:p>
            </p:txBody>
          </p:sp>
          <p:sp>
            <p:nvSpPr>
              <p:cNvPr id="105" name="TextBox 23"/>
              <p:cNvSpPr txBox="1"/>
              <p:nvPr/>
            </p:nvSpPr>
            <p:spPr>
              <a:xfrm>
                <a:off x="6802006" y="1867291"/>
                <a:ext cx="1744954" cy="1099883"/>
              </a:xfrm>
              <a:prstGeom prst="rect">
                <a:avLst/>
              </a:prstGeom>
              <a:noFill/>
            </p:spPr>
            <p:txBody>
              <a:bodyPr wrap="square" lIns="121505" tIns="60753" rIns="121505" bIns="60753" rtlCol="0">
                <a:spAutoFit/>
              </a:bodyPr>
              <a:p>
                <a:pPr lvl="0" algn="ctr"/>
                <a:r>
                  <a:rPr lang="en-US" altLang="ko-KR" sz="2800" b="1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Roboto condensed"/>
                  </a:rPr>
                  <a:t>Section Eight</a:t>
                </a:r>
                <a:endParaRPr lang="en-US" altLang="ko-KR" sz="28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Roboto condensed"/>
                </a:endParaRPr>
              </a:p>
            </p:txBody>
          </p:sp>
        </p:grpSp>
        <p:cxnSp>
          <p:nvCxnSpPr>
            <p:cNvPr id="106" name="Straight Connector 38"/>
            <p:cNvCxnSpPr>
              <a:stCxn id="33" idx="1"/>
              <a:endCxn id="107" idx="1"/>
            </p:cNvCxnSpPr>
            <p:nvPr/>
          </p:nvCxnSpPr>
          <p:spPr>
            <a:xfrm>
              <a:off x="15495" y="6922"/>
              <a:ext cx="2227" cy="67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sysDash"/>
              <a:headEnd type="none" w="sm" len="sm"/>
              <a:tailEnd type="triangl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07" name="Oval 32"/>
            <p:cNvSpPr/>
            <p:nvPr/>
          </p:nvSpPr>
          <p:spPr>
            <a:xfrm>
              <a:off x="17686" y="7555"/>
              <a:ext cx="248" cy="27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lIns="121505" tIns="60753" rIns="121505" bIns="60753" rtlCol="0" anchor="ctr"/>
            <a:p>
              <a:pPr algn="ctr"/>
              <a:endParaRPr lang="en-US" dirty="0">
                <a:latin typeface="Roboto condensed"/>
                <a:cs typeface="Roboto condensed"/>
              </a:endParaRPr>
            </a:p>
          </p:txBody>
        </p:sp>
        <p:sp>
          <p:nvSpPr>
            <p:cNvPr id="108" name="TextBox 45"/>
            <p:cNvSpPr txBox="1"/>
            <p:nvPr/>
          </p:nvSpPr>
          <p:spPr>
            <a:xfrm>
              <a:off x="16631" y="8109"/>
              <a:ext cx="2495" cy="102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p>
              <a:pPr lvl="0" algn="ctr"/>
              <a:r>
                <a:rPr lang="en-US" altLang="zh-CN" sz="2000" b="1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Chinese</a:t>
              </a:r>
              <a:endParaRPr lang="en-US" altLang="zh-CN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lvl="0" algn="ctr"/>
              <a:r>
                <a:rPr lang="en-US" altLang="zh-CN" sz="2000" b="1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Culture</a:t>
              </a:r>
              <a:endParaRPr lang="en-US" altLang="zh-CN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任意多边形 44"/>
          <p:cNvSpPr/>
          <p:nvPr/>
        </p:nvSpPr>
        <p:spPr>
          <a:xfrm>
            <a:off x="1055440" y="332656"/>
            <a:ext cx="2592288" cy="396000"/>
          </a:xfrm>
          <a:custGeom>
            <a:avLst/>
            <a:gdLst>
              <a:gd name="connsiteX0" fmla="*/ 0 w 1769273"/>
              <a:gd name="connsiteY0" fmla="*/ 0 h 1008112"/>
              <a:gd name="connsiteX1" fmla="*/ 1517245 w 1769273"/>
              <a:gd name="connsiteY1" fmla="*/ 0 h 1008112"/>
              <a:gd name="connsiteX2" fmla="*/ 1769273 w 1769273"/>
              <a:gd name="connsiteY2" fmla="*/ 235226 h 1008112"/>
              <a:gd name="connsiteX3" fmla="*/ 1769273 w 1769273"/>
              <a:gd name="connsiteY3" fmla="*/ 772886 h 1008112"/>
              <a:gd name="connsiteX4" fmla="*/ 1517245 w 1769273"/>
              <a:gd name="connsiteY4" fmla="*/ 1008112 h 1008112"/>
              <a:gd name="connsiteX5" fmla="*/ 0 w 1769273"/>
              <a:gd name="connsiteY5" fmla="*/ 1008112 h 1008112"/>
              <a:gd name="connsiteX6" fmla="*/ 252028 w 1769273"/>
              <a:gd name="connsiteY6" fmla="*/ 772886 h 1008112"/>
              <a:gd name="connsiteX7" fmla="*/ 252028 w 1769273"/>
              <a:gd name="connsiteY7" fmla="*/ 235226 h 1008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69273" h="1008112">
                <a:moveTo>
                  <a:pt x="0" y="0"/>
                </a:moveTo>
                <a:lnTo>
                  <a:pt x="1517245" y="0"/>
                </a:lnTo>
                <a:lnTo>
                  <a:pt x="1769273" y="235226"/>
                </a:lnTo>
                <a:lnTo>
                  <a:pt x="1769273" y="772886"/>
                </a:lnTo>
                <a:lnTo>
                  <a:pt x="1517245" y="1008112"/>
                </a:lnTo>
                <a:lnTo>
                  <a:pt x="0" y="1008112"/>
                </a:lnTo>
                <a:lnTo>
                  <a:pt x="252028" y="772886"/>
                </a:lnTo>
                <a:lnTo>
                  <a:pt x="252028" y="235226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Section Eight</a:t>
            </a:r>
            <a:endParaRPr lang="en-US" altLang="zh-CN" sz="2400" dirty="0">
              <a:solidFill>
                <a:srgbClr val="4D4D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任意多边形 45"/>
          <p:cNvSpPr/>
          <p:nvPr/>
        </p:nvSpPr>
        <p:spPr>
          <a:xfrm>
            <a:off x="4871864" y="332656"/>
            <a:ext cx="3672408" cy="396000"/>
          </a:xfrm>
          <a:custGeom>
            <a:avLst/>
            <a:gdLst>
              <a:gd name="connsiteX0" fmla="*/ 0 w 1769273"/>
              <a:gd name="connsiteY0" fmla="*/ 0 h 1008112"/>
              <a:gd name="connsiteX1" fmla="*/ 1517245 w 1769273"/>
              <a:gd name="connsiteY1" fmla="*/ 0 h 1008112"/>
              <a:gd name="connsiteX2" fmla="*/ 1769273 w 1769273"/>
              <a:gd name="connsiteY2" fmla="*/ 235226 h 1008112"/>
              <a:gd name="connsiteX3" fmla="*/ 1769273 w 1769273"/>
              <a:gd name="connsiteY3" fmla="*/ 772886 h 1008112"/>
              <a:gd name="connsiteX4" fmla="*/ 1517245 w 1769273"/>
              <a:gd name="connsiteY4" fmla="*/ 1008112 h 1008112"/>
              <a:gd name="connsiteX5" fmla="*/ 0 w 1769273"/>
              <a:gd name="connsiteY5" fmla="*/ 1008112 h 1008112"/>
              <a:gd name="connsiteX6" fmla="*/ 252028 w 1769273"/>
              <a:gd name="connsiteY6" fmla="*/ 772886 h 1008112"/>
              <a:gd name="connsiteX7" fmla="*/ 252028 w 1769273"/>
              <a:gd name="connsiteY7" fmla="*/ 235226 h 1008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69273" h="1008112">
                <a:moveTo>
                  <a:pt x="0" y="0"/>
                </a:moveTo>
                <a:lnTo>
                  <a:pt x="1517245" y="0"/>
                </a:lnTo>
                <a:lnTo>
                  <a:pt x="1769273" y="235226"/>
                </a:lnTo>
                <a:lnTo>
                  <a:pt x="1769273" y="772886"/>
                </a:lnTo>
                <a:lnTo>
                  <a:pt x="1517245" y="1008112"/>
                </a:lnTo>
                <a:lnTo>
                  <a:pt x="0" y="1008112"/>
                </a:lnTo>
                <a:lnTo>
                  <a:pt x="252028" y="772886"/>
                </a:lnTo>
                <a:lnTo>
                  <a:pt x="252028" y="235226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b="1" dirty="0">
                <a:solidFill>
                  <a:schemeClr val="tx1"/>
                </a:solidFill>
                <a:sym typeface="+mn-ea"/>
              </a:rPr>
              <a:t>Unit 2  My Body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79425" y="955040"/>
            <a:ext cx="11383645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曾子曰：“吾日三省吾身。为人谋而不忠乎？与朋友交而不信乎？传不习乎？”——《论语》</a:t>
            </a:r>
            <a:endParaRPr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【中文翻译】</a:t>
            </a:r>
            <a:endParaRPr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曾子说：“我每天多次反省自己，为别人办事是不是尽心竭力了呢</a:t>
            </a:r>
            <a:r>
              <a:rPr 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？</a:t>
            </a:r>
            <a:r>
              <a:rPr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同朋友交往是不是做到诚实可信了呢？老师传授给我的学业是不是复习了呢？”——《论语》</a:t>
            </a:r>
            <a:endParaRPr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【英文翻译】</a:t>
            </a:r>
            <a:endParaRPr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philosopher Zeng said,“I daily examine myself on three points: whether, in transacting business for others, I may have been not faithful? Whether, in intercourse with friends, I may have been not sincere? Whether I have not mastered and practiced the teacher's teachings?”——</a:t>
            </a:r>
            <a:r>
              <a:rPr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Analects of Confucius</a:t>
            </a:r>
            <a:endParaRPr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bldLvl="0" animBg="1"/>
      <p:bldP spid="46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 cstate="print">
            <a:alphaModFix amt="12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 rot="2700000">
            <a:off x="-1104800" y="1838422"/>
            <a:ext cx="2886115" cy="2886115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 rot="18900000">
            <a:off x="1612147" y="1354547"/>
            <a:ext cx="1533803" cy="1533803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 rot="2700000">
            <a:off x="2234259" y="2906152"/>
            <a:ext cx="1939366" cy="1939366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 rot="18900000">
            <a:off x="1065700" y="4260885"/>
            <a:ext cx="1533803" cy="1533803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 rot="18900000">
            <a:off x="4399029" y="2593053"/>
            <a:ext cx="1533803" cy="1533803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 rot="2700000">
            <a:off x="5712637" y="3318516"/>
            <a:ext cx="2321182" cy="2321182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 rot="18900000">
            <a:off x="4219046" y="4085953"/>
            <a:ext cx="752900" cy="752899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 rot="18900000">
            <a:off x="5891186" y="2397577"/>
            <a:ext cx="752900" cy="752899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328248" y="3429000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sz="3600" b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谢谢您的聆听！</a:t>
            </a:r>
            <a:endParaRPr lang="zh-CN" altLang="en-US" sz="3600" b="1" dirty="0">
              <a:ln w="1905"/>
              <a:gradFill>
                <a:gsLst>
                  <a:gs pos="0">
                    <a:srgbClr val="F79646">
                      <a:shade val="20000"/>
                      <a:satMod val="200000"/>
                    </a:srgbClr>
                  </a:gs>
                  <a:gs pos="78000">
                    <a:srgbClr val="F79646">
                      <a:tint val="90000"/>
                      <a:shade val="89000"/>
                      <a:satMod val="220000"/>
                    </a:srgbClr>
                  </a:gs>
                  <a:gs pos="100000">
                    <a:srgbClr val="F79646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780571" y="4117494"/>
            <a:ext cx="24801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Thank you!</a:t>
            </a:r>
            <a:endParaRPr lang="zh-CN" altLang="en-US" sz="36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430147" y="135967"/>
            <a:ext cx="7751353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rgbClr val="7030A0"/>
                </a:solidFill>
                <a:latin typeface="Copperplate Gothic Bold" panose="020E0705020206020404" pitchFamily="34" charset="0"/>
              </a:rPr>
              <a:t>Oral English for Nursery School Teachers</a:t>
            </a:r>
            <a:endParaRPr lang="en-US" altLang="zh-CN" sz="4400" dirty="0">
              <a:solidFill>
                <a:srgbClr val="7030A0"/>
              </a:solidFill>
              <a:latin typeface="Copperplate Gothic Bold" panose="020E07050202060204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1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400"/>
                            </p:stCondLst>
                            <p:childTnLst>
                              <p:par>
                                <p:cTn id="4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9" grpId="0" animBg="1"/>
      <p:bldP spid="10" grpId="0" animBg="1"/>
      <p:bldP spid="11" grpId="0" animBg="1"/>
      <p:bldP spid="7" grpId="0" animBg="1"/>
      <p:bldP spid="13" grpId="0" animBg="1"/>
      <p:bldP spid="14" grpId="0"/>
      <p:bldP spid="15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270" y="1556792"/>
            <a:ext cx="4663738" cy="288910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9" name="TextBox 38"/>
          <p:cNvSpPr txBox="1"/>
          <p:nvPr/>
        </p:nvSpPr>
        <p:spPr>
          <a:xfrm>
            <a:off x="5292090" y="894080"/>
            <a:ext cx="6358255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rgbClr val="A2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Read the Following Sentences</a:t>
            </a:r>
            <a:endParaRPr lang="en-US" altLang="zh-CN" sz="2800" dirty="0">
              <a:solidFill>
                <a:srgbClr val="A2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1055440" y="332656"/>
            <a:ext cx="2592288" cy="396000"/>
          </a:xfrm>
          <a:custGeom>
            <a:avLst/>
            <a:gdLst>
              <a:gd name="connsiteX0" fmla="*/ 0 w 1769273"/>
              <a:gd name="connsiteY0" fmla="*/ 0 h 1008112"/>
              <a:gd name="connsiteX1" fmla="*/ 1517245 w 1769273"/>
              <a:gd name="connsiteY1" fmla="*/ 0 h 1008112"/>
              <a:gd name="connsiteX2" fmla="*/ 1769273 w 1769273"/>
              <a:gd name="connsiteY2" fmla="*/ 235226 h 1008112"/>
              <a:gd name="connsiteX3" fmla="*/ 1769273 w 1769273"/>
              <a:gd name="connsiteY3" fmla="*/ 772886 h 1008112"/>
              <a:gd name="connsiteX4" fmla="*/ 1517245 w 1769273"/>
              <a:gd name="connsiteY4" fmla="*/ 1008112 h 1008112"/>
              <a:gd name="connsiteX5" fmla="*/ 0 w 1769273"/>
              <a:gd name="connsiteY5" fmla="*/ 1008112 h 1008112"/>
              <a:gd name="connsiteX6" fmla="*/ 252028 w 1769273"/>
              <a:gd name="connsiteY6" fmla="*/ 772886 h 1008112"/>
              <a:gd name="connsiteX7" fmla="*/ 252028 w 1769273"/>
              <a:gd name="connsiteY7" fmla="*/ 235226 h 1008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69273" h="1008112">
                <a:moveTo>
                  <a:pt x="0" y="0"/>
                </a:moveTo>
                <a:lnTo>
                  <a:pt x="1517245" y="0"/>
                </a:lnTo>
                <a:lnTo>
                  <a:pt x="1769273" y="235226"/>
                </a:lnTo>
                <a:lnTo>
                  <a:pt x="1769273" y="772886"/>
                </a:lnTo>
                <a:lnTo>
                  <a:pt x="1517245" y="1008112"/>
                </a:lnTo>
                <a:lnTo>
                  <a:pt x="0" y="1008112"/>
                </a:lnTo>
                <a:lnTo>
                  <a:pt x="252028" y="772886"/>
                </a:lnTo>
                <a:lnTo>
                  <a:pt x="252028" y="235226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Section One</a:t>
            </a:r>
            <a:endParaRPr lang="zh-CN" altLang="en-US" sz="2400" dirty="0">
              <a:solidFill>
                <a:srgbClr val="4D4D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4799856" y="332656"/>
            <a:ext cx="3744416" cy="396000"/>
          </a:xfrm>
          <a:custGeom>
            <a:avLst/>
            <a:gdLst>
              <a:gd name="connsiteX0" fmla="*/ 0 w 1769273"/>
              <a:gd name="connsiteY0" fmla="*/ 0 h 1008112"/>
              <a:gd name="connsiteX1" fmla="*/ 1517245 w 1769273"/>
              <a:gd name="connsiteY1" fmla="*/ 0 h 1008112"/>
              <a:gd name="connsiteX2" fmla="*/ 1769273 w 1769273"/>
              <a:gd name="connsiteY2" fmla="*/ 235226 h 1008112"/>
              <a:gd name="connsiteX3" fmla="*/ 1769273 w 1769273"/>
              <a:gd name="connsiteY3" fmla="*/ 772886 h 1008112"/>
              <a:gd name="connsiteX4" fmla="*/ 1517245 w 1769273"/>
              <a:gd name="connsiteY4" fmla="*/ 1008112 h 1008112"/>
              <a:gd name="connsiteX5" fmla="*/ 0 w 1769273"/>
              <a:gd name="connsiteY5" fmla="*/ 1008112 h 1008112"/>
              <a:gd name="connsiteX6" fmla="*/ 252028 w 1769273"/>
              <a:gd name="connsiteY6" fmla="*/ 772886 h 1008112"/>
              <a:gd name="connsiteX7" fmla="*/ 252028 w 1769273"/>
              <a:gd name="connsiteY7" fmla="*/ 235226 h 1008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69273" h="1008112">
                <a:moveTo>
                  <a:pt x="0" y="0"/>
                </a:moveTo>
                <a:lnTo>
                  <a:pt x="1517245" y="0"/>
                </a:lnTo>
                <a:lnTo>
                  <a:pt x="1769273" y="235226"/>
                </a:lnTo>
                <a:lnTo>
                  <a:pt x="1769273" y="772886"/>
                </a:lnTo>
                <a:lnTo>
                  <a:pt x="1517245" y="1008112"/>
                </a:lnTo>
                <a:lnTo>
                  <a:pt x="0" y="1008112"/>
                </a:lnTo>
                <a:lnTo>
                  <a:pt x="252028" y="772886"/>
                </a:lnTo>
                <a:lnTo>
                  <a:pt x="252028" y="235226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b="1" dirty="0">
                <a:solidFill>
                  <a:schemeClr val="tx1"/>
                </a:solidFill>
                <a:sym typeface="+mn-ea"/>
              </a:rPr>
              <a:t>Unit 2  My Body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407660" y="1557020"/>
            <a:ext cx="5862955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26695" indent="-226695"/>
            <a:r>
              <a:rPr lang="en-US" alt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1. A friend in n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ee</a:t>
            </a:r>
            <a:r>
              <a:rPr lang="en-US" alt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d is a friend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 i</a:t>
            </a:r>
            <a:r>
              <a:rPr lang="en-US" alt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nd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ee</a:t>
            </a:r>
            <a:r>
              <a:rPr lang="en-US" alt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zh-CN" altLang="en-US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患难见真情。 </a:t>
            </a:r>
            <a:r>
              <a:rPr lang="en-US" altLang="zh-CN" sz="2400" b="0">
                <a:latin typeface="Calibri" panose="020F0502020204030204" pitchFamily="34" charset="0"/>
                <a:cs typeface="Calibri" panose="020F0502020204030204" pitchFamily="34" charset="0"/>
              </a:rPr>
              <a:t>/i:/</a:t>
            </a:r>
            <a:r>
              <a:rPr lang="en-US" alt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2. </a:t>
            </a:r>
            <a:r>
              <a:rPr lang="en-US" alt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W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 can 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ea</a:t>
            </a:r>
            <a:r>
              <a:rPr lang="en-US" alt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sily r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ea</a:t>
            </a:r>
            <a:r>
              <a:rPr lang="en-US" alt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d the agr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ee</a:t>
            </a:r>
            <a:r>
              <a:rPr lang="en-US" alt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ment. </a:t>
            </a:r>
            <a:r>
              <a:rPr lang="zh-CN" altLang="en-US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我们能轻松阅读这个协议。</a:t>
            </a:r>
            <a:r>
              <a:rPr lang="en-US" altLang="zh-CN" sz="2400" b="0">
                <a:latin typeface="Calibri" panose="020F0502020204030204" pitchFamily="34" charset="0"/>
                <a:cs typeface="Calibri" panose="020F0502020204030204" pitchFamily="34" charset="0"/>
              </a:rPr>
              <a:t>/i:/</a:t>
            </a:r>
            <a:r>
              <a:rPr lang="en-US" alt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3. The l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ttle f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sh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 i</a:t>
            </a:r>
            <a:r>
              <a:rPr lang="en-US" alt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s sw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mming happ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y i</a:t>
            </a:r>
            <a:r>
              <a:rPr lang="en-US" alt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n the r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ver. </a:t>
            </a:r>
            <a:r>
              <a:rPr lang="zh-CN" altLang="en-US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小鱼欢快地在水里游。</a:t>
            </a:r>
            <a:r>
              <a:rPr lang="en-US" altLang="zh-CN" sz="2400" b="0">
                <a:latin typeface="Calibri" panose="020F0502020204030204" pitchFamily="34" charset="0"/>
                <a:cs typeface="Calibri" panose="020F0502020204030204" pitchFamily="34" charset="0"/>
              </a:rPr>
              <a:t>/i/</a:t>
            </a:r>
            <a:r>
              <a:rPr lang="en-US" alt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4. </a:t>
            </a:r>
            <a:r>
              <a:rPr lang="en-US" alt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T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m 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s s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ck on the sh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p. </a:t>
            </a:r>
            <a:r>
              <a:rPr lang="zh-CN" altLang="en-US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提姆在船上感到不舒服。</a:t>
            </a:r>
            <a:r>
              <a:rPr lang="en-US" altLang="zh-CN" sz="2400" b="0">
                <a:latin typeface="Calibri" panose="020F0502020204030204" pitchFamily="34" charset="0"/>
                <a:cs typeface="Calibri" panose="020F0502020204030204" pitchFamily="34" charset="0"/>
              </a:rPr>
              <a:t>/i/</a:t>
            </a:r>
            <a:r>
              <a:rPr lang="en-US" alt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5. L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t’ r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nt an t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nt. </a:t>
            </a:r>
            <a:r>
              <a:rPr lang="zh-CN" altLang="en-US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让我们租个帐篷。</a:t>
            </a:r>
            <a:r>
              <a:rPr lang="en-US" alt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en-US" altLang="zh-CN" sz="2400" b="0"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lang="en-US" alt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en-US" altLang="zh-CN" sz="2400" b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6. </a:t>
            </a:r>
            <a:r>
              <a:rPr lang="en-US" alt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n n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ver g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ts ups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t. </a:t>
            </a:r>
            <a:r>
              <a:rPr lang="zh-CN" altLang="en-US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本永远都不会伤心。</a:t>
            </a:r>
            <a:r>
              <a:rPr lang="en-US" alt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en-US" altLang="zh-CN" sz="2400" b="0"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lang="en-US" alt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en-US" alt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7. Th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t’s not a c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t. It’s a r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bbit. </a:t>
            </a:r>
            <a:r>
              <a:rPr lang="zh-CN" altLang="en-US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那不是一只猫，它是一只兔子。</a:t>
            </a:r>
            <a:r>
              <a:rPr lang="en-US" alt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en-US" alt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æ</a:t>
            </a:r>
            <a:r>
              <a:rPr lang="en-US" alt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en-US" alt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8. </a:t>
            </a:r>
            <a:r>
              <a:rPr lang="en-US" alt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en-US" alt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ck the b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gs. </a:t>
            </a:r>
            <a:r>
              <a:rPr lang="zh-CN" altLang="en-US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把这些包打包好。</a:t>
            </a:r>
            <a:r>
              <a:rPr lang="en-US" alt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en-US" alt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æ</a:t>
            </a:r>
            <a:r>
              <a:rPr lang="en-US" alt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endParaRPr lang="zh-CN" altLang="en-US" sz="2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 cstate="print">
            <a:alphaModFix amt="12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任意多边形 27"/>
          <p:cNvSpPr/>
          <p:nvPr/>
        </p:nvSpPr>
        <p:spPr>
          <a:xfrm>
            <a:off x="-456728" y="836712"/>
            <a:ext cx="12648728" cy="432048"/>
          </a:xfrm>
          <a:custGeom>
            <a:avLst/>
            <a:gdLst>
              <a:gd name="connsiteX0" fmla="*/ 0 w 3752850"/>
              <a:gd name="connsiteY0" fmla="*/ 285750 h 285750"/>
              <a:gd name="connsiteX1" fmla="*/ 3752850 w 3752850"/>
              <a:gd name="connsiteY1" fmla="*/ 285750 h 285750"/>
              <a:gd name="connsiteX2" fmla="*/ 3467100 w 3752850"/>
              <a:gd name="connsiteY2" fmla="*/ 0 h 285750"/>
              <a:gd name="connsiteX3" fmla="*/ 19050 w 3752850"/>
              <a:gd name="connsiteY3" fmla="*/ 0 h 285750"/>
              <a:gd name="connsiteX4" fmla="*/ 0 w 3752850"/>
              <a:gd name="connsiteY4" fmla="*/ 285750 h 28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52850" h="285750">
                <a:moveTo>
                  <a:pt x="0" y="285750"/>
                </a:moveTo>
                <a:lnTo>
                  <a:pt x="3752850" y="285750"/>
                </a:lnTo>
                <a:lnTo>
                  <a:pt x="3467100" y="0"/>
                </a:lnTo>
                <a:lnTo>
                  <a:pt x="19050" y="0"/>
                </a:lnTo>
                <a:lnTo>
                  <a:pt x="0" y="28575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任意多边形 29"/>
          <p:cNvSpPr/>
          <p:nvPr/>
        </p:nvSpPr>
        <p:spPr>
          <a:xfrm>
            <a:off x="-36512" y="682054"/>
            <a:ext cx="12228512" cy="442689"/>
          </a:xfrm>
          <a:custGeom>
            <a:avLst/>
            <a:gdLst>
              <a:gd name="connsiteX0" fmla="*/ 0 w 3752850"/>
              <a:gd name="connsiteY0" fmla="*/ 285750 h 285750"/>
              <a:gd name="connsiteX1" fmla="*/ 3752850 w 3752850"/>
              <a:gd name="connsiteY1" fmla="*/ 285750 h 285750"/>
              <a:gd name="connsiteX2" fmla="*/ 3467100 w 3752850"/>
              <a:gd name="connsiteY2" fmla="*/ 0 h 285750"/>
              <a:gd name="connsiteX3" fmla="*/ 19050 w 3752850"/>
              <a:gd name="connsiteY3" fmla="*/ 0 h 285750"/>
              <a:gd name="connsiteX4" fmla="*/ 0 w 3752850"/>
              <a:gd name="connsiteY4" fmla="*/ 285750 h 28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52850" h="285750">
                <a:moveTo>
                  <a:pt x="0" y="285750"/>
                </a:moveTo>
                <a:lnTo>
                  <a:pt x="3752850" y="285750"/>
                </a:lnTo>
                <a:lnTo>
                  <a:pt x="3467100" y="0"/>
                </a:lnTo>
                <a:lnTo>
                  <a:pt x="19050" y="0"/>
                </a:lnTo>
                <a:lnTo>
                  <a:pt x="0" y="28575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-36512" y="-76745"/>
            <a:ext cx="35123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4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127448" y="395372"/>
            <a:ext cx="2241811" cy="369332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  <a:latin typeface="+mn-lt"/>
                <a:ea typeface="+mn-ea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>
              <a:defRPr/>
            </a:pPr>
            <a:r>
              <a:rPr lang="en-US" altLang="zh-CN" kern="0" dirty="0">
                <a:solidFill>
                  <a:prstClr val="white">
                    <a:lumMod val="65000"/>
                  </a:prstClr>
                </a:solidFill>
              </a:rPr>
              <a:t>CONTENTS</a:t>
            </a:r>
            <a:endParaRPr lang="en-US" altLang="zh-CN" kern="0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8832304" y="188640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任意多边形 86"/>
          <p:cNvSpPr/>
          <p:nvPr/>
        </p:nvSpPr>
        <p:spPr>
          <a:xfrm>
            <a:off x="17145" y="681901"/>
            <a:ext cx="3960440" cy="396000"/>
          </a:xfrm>
          <a:custGeom>
            <a:avLst/>
            <a:gdLst>
              <a:gd name="connsiteX0" fmla="*/ 0 w 1769273"/>
              <a:gd name="connsiteY0" fmla="*/ 0 h 1008112"/>
              <a:gd name="connsiteX1" fmla="*/ 1517245 w 1769273"/>
              <a:gd name="connsiteY1" fmla="*/ 0 h 1008112"/>
              <a:gd name="connsiteX2" fmla="*/ 1769273 w 1769273"/>
              <a:gd name="connsiteY2" fmla="*/ 235226 h 1008112"/>
              <a:gd name="connsiteX3" fmla="*/ 1769273 w 1769273"/>
              <a:gd name="connsiteY3" fmla="*/ 772886 h 1008112"/>
              <a:gd name="connsiteX4" fmla="*/ 1517245 w 1769273"/>
              <a:gd name="connsiteY4" fmla="*/ 1008112 h 1008112"/>
              <a:gd name="connsiteX5" fmla="*/ 0 w 1769273"/>
              <a:gd name="connsiteY5" fmla="*/ 1008112 h 1008112"/>
              <a:gd name="connsiteX6" fmla="*/ 252028 w 1769273"/>
              <a:gd name="connsiteY6" fmla="*/ 772886 h 1008112"/>
              <a:gd name="connsiteX7" fmla="*/ 252028 w 1769273"/>
              <a:gd name="connsiteY7" fmla="*/ 235226 h 1008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69273" h="1008112">
                <a:moveTo>
                  <a:pt x="0" y="0"/>
                </a:moveTo>
                <a:lnTo>
                  <a:pt x="1517245" y="0"/>
                </a:lnTo>
                <a:lnTo>
                  <a:pt x="1769273" y="235226"/>
                </a:lnTo>
                <a:lnTo>
                  <a:pt x="1769273" y="772886"/>
                </a:lnTo>
                <a:lnTo>
                  <a:pt x="1517245" y="1008112"/>
                </a:lnTo>
                <a:lnTo>
                  <a:pt x="0" y="1008112"/>
                </a:lnTo>
                <a:lnTo>
                  <a:pt x="252028" y="772886"/>
                </a:lnTo>
                <a:lnTo>
                  <a:pt x="252028" y="235226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b="1" dirty="0">
                <a:solidFill>
                  <a:schemeClr val="tx1"/>
                </a:solidFill>
                <a:sym typeface="+mn-ea"/>
              </a:rPr>
              <a:t>Unit 2  My Body</a:t>
            </a:r>
            <a:endParaRPr lang="zh-CN" altLang="en-US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1755" y="1917065"/>
            <a:ext cx="12072620" cy="4464050"/>
            <a:chOff x="113" y="3019"/>
            <a:chExt cx="19012" cy="7030"/>
          </a:xfrm>
        </p:grpSpPr>
        <p:grpSp>
          <p:nvGrpSpPr>
            <p:cNvPr id="15" name="组合 14"/>
            <p:cNvGrpSpPr/>
            <p:nvPr/>
          </p:nvGrpSpPr>
          <p:grpSpPr>
            <a:xfrm>
              <a:off x="4906" y="3125"/>
              <a:ext cx="2917" cy="2916"/>
              <a:chOff x="3617767" y="1552534"/>
              <a:chExt cx="1852274" cy="1851387"/>
            </a:xfrm>
          </p:grpSpPr>
          <p:sp>
            <p:nvSpPr>
              <p:cNvPr id="16" name="Rounded Rectangle 4"/>
              <p:cNvSpPr/>
              <p:nvPr/>
            </p:nvSpPr>
            <p:spPr>
              <a:xfrm>
                <a:off x="3617767" y="1552534"/>
                <a:ext cx="1841077" cy="1851387"/>
              </a:xfrm>
              <a:prstGeom prst="roundRect">
                <a:avLst>
                  <a:gd name="adj" fmla="val 50000"/>
                </a:avLst>
              </a:prstGeom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lIns="121505" tIns="60753" rIns="121505" bIns="60753" rtlCol="0" anchor="ctr"/>
              <a:lstStyle/>
              <a:p>
                <a:pPr algn="ctr"/>
                <a:endParaRPr lang="en-US" dirty="0">
                  <a:latin typeface="Roboto condensed"/>
                  <a:cs typeface="Roboto condensed"/>
                </a:endParaRPr>
              </a:p>
            </p:txBody>
          </p:sp>
          <p:sp>
            <p:nvSpPr>
              <p:cNvPr id="17" name="TextBox 5"/>
              <p:cNvSpPr txBox="1"/>
              <p:nvPr/>
            </p:nvSpPr>
            <p:spPr>
              <a:xfrm>
                <a:off x="3719736" y="1915399"/>
                <a:ext cx="1750305" cy="984467"/>
              </a:xfrm>
              <a:prstGeom prst="rect">
                <a:avLst/>
              </a:prstGeom>
              <a:noFill/>
            </p:spPr>
            <p:txBody>
              <a:bodyPr wrap="square" lIns="121505" tIns="60753" rIns="121505" bIns="60753" rtlCol="0">
                <a:spAutoFit/>
              </a:bodyPr>
              <a:lstStyle/>
              <a:p>
                <a:pPr lvl="0" algn="ctr"/>
                <a:r>
                  <a:rPr lang="en-US" altLang="ko-KR" sz="2800" b="1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Roboto condensed"/>
                  </a:rPr>
                  <a:t>Section  Three</a:t>
                </a:r>
                <a:endParaRPr lang="ko-KR" altLang="en-US" sz="2800" b="1" dirty="0">
                  <a:solidFill>
                    <a:srgbClr val="FFFFFF"/>
                  </a:solidFill>
                  <a:latin typeface="微软雅黑" panose="020B0503020204020204" pitchFamily="34" charset="-122"/>
                  <a:cs typeface="Roboto condensed"/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572" y="3621"/>
              <a:ext cx="3340" cy="3398"/>
              <a:chOff x="863947" y="1747313"/>
              <a:chExt cx="2265375" cy="2278061"/>
            </a:xfrm>
            <a:gradFill>
              <a:gsLst>
                <a:gs pos="0">
                  <a:schemeClr val="accent6">
                    <a:shade val="51000"/>
                    <a:satMod val="130000"/>
                  </a:schemeClr>
                </a:gs>
                <a:gs pos="80000">
                  <a:schemeClr val="accent6">
                    <a:shade val="93000"/>
                    <a:satMod val="130000"/>
                  </a:schemeClr>
                </a:gs>
                <a:gs pos="100000">
                  <a:schemeClr val="accent6">
                    <a:shade val="94000"/>
                    <a:satMod val="135000"/>
                  </a:schemeClr>
                </a:gs>
              </a:gsLst>
              <a:lin ang="16200000" scaled="0"/>
            </a:gradFill>
          </p:grpSpPr>
          <p:sp>
            <p:nvSpPr>
              <p:cNvPr id="19" name="Rounded Rectangle 9"/>
              <p:cNvSpPr/>
              <p:nvPr/>
            </p:nvSpPr>
            <p:spPr>
              <a:xfrm>
                <a:off x="863947" y="1747313"/>
                <a:ext cx="2265375" cy="2278061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lIns="121505" tIns="60753" rIns="121505" bIns="60753" rtlCol="0" anchor="ctr"/>
              <a:lstStyle/>
              <a:p>
                <a:pPr algn="ctr"/>
                <a:endParaRPr lang="en-US" dirty="0">
                  <a:latin typeface="Roboto condensed"/>
                  <a:cs typeface="Roboto condensed"/>
                </a:endParaRPr>
              </a:p>
            </p:txBody>
          </p:sp>
          <p:sp>
            <p:nvSpPr>
              <p:cNvPr id="20" name="텍스트 개체 틀 2"/>
              <p:cNvSpPr txBox="1"/>
              <p:nvPr/>
            </p:nvSpPr>
            <p:spPr>
              <a:xfrm>
                <a:off x="978797" y="2275439"/>
                <a:ext cx="1853812" cy="1013764"/>
              </a:xfrm>
              <a:prstGeom prst="rect">
                <a:avLst/>
              </a:prstGeom>
              <a:grpFill/>
            </p:spPr>
            <p:txBody>
              <a:bodyPr vert="horz" lIns="121505" tIns="60753" rIns="121505" bIns="60753" rtlCol="0" anchor="t">
                <a:noAutofit/>
              </a:bodyPr>
              <a:lstStyle>
                <a:lvl1pPr marL="0" indent="0" algn="ctr" defTabSz="457200" rtl="0" eaLnBrk="1" latinLnBrk="0" hangingPunct="1">
                  <a:spcBef>
                    <a:spcPct val="20000"/>
                  </a:spcBef>
                  <a:buFont typeface="Arial" panose="020B0604020202020204"/>
                  <a:buNone/>
                  <a:defRPr sz="1000" kern="1200" baseline="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Rockwell" panose="02060603020205020403"/>
                  </a:defRPr>
                </a:lvl1pPr>
                <a:lvl2pPr marL="742950" indent="-28575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ko-KR" sz="2800" b="1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Roboto condensed"/>
                  </a:rPr>
                  <a:t>Section One</a:t>
                </a:r>
                <a:endParaRPr lang="en-US" altLang="ko-KR" sz="2800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Roboto condensed"/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7174" y="3819"/>
              <a:ext cx="3568" cy="3587"/>
              <a:chOff x="5057837" y="1992903"/>
              <a:chExt cx="2265375" cy="2278061"/>
            </a:xfrm>
          </p:grpSpPr>
          <p:sp>
            <p:nvSpPr>
              <p:cNvPr id="22" name="Rounded Rectangle 13"/>
              <p:cNvSpPr/>
              <p:nvPr/>
            </p:nvSpPr>
            <p:spPr>
              <a:xfrm>
                <a:off x="5057837" y="1992903"/>
                <a:ext cx="2265375" cy="2278061"/>
              </a:xfrm>
              <a:prstGeom prst="roundRect">
                <a:avLst>
                  <a:gd name="adj" fmla="val 50000"/>
                </a:avLst>
              </a:prstGeom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lIns="121505" tIns="60753" rIns="121505" bIns="60753" rtlCol="0" anchor="ctr"/>
              <a:lstStyle/>
              <a:p>
                <a:pPr algn="ctr"/>
                <a:endParaRPr lang="en-US" dirty="0">
                  <a:latin typeface="Roboto condensed"/>
                  <a:cs typeface="Roboto condensed"/>
                </a:endParaRPr>
              </a:p>
            </p:txBody>
          </p:sp>
          <p:sp>
            <p:nvSpPr>
              <p:cNvPr id="23" name="TextBox 15"/>
              <p:cNvSpPr txBox="1"/>
              <p:nvPr/>
            </p:nvSpPr>
            <p:spPr>
              <a:xfrm>
                <a:off x="5375667" y="2707993"/>
                <a:ext cx="1605246" cy="984467"/>
              </a:xfrm>
              <a:prstGeom prst="rect">
                <a:avLst/>
              </a:prstGeom>
              <a:noFill/>
            </p:spPr>
            <p:txBody>
              <a:bodyPr wrap="square" lIns="121505" tIns="60753" rIns="121505" bIns="60753" rtlCol="0">
                <a:spAutoFit/>
              </a:bodyPr>
              <a:lstStyle/>
              <a:p>
                <a:pPr lvl="0" algn="ctr"/>
                <a:r>
                  <a:rPr lang="en-US" altLang="ko-KR" sz="2800" b="1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Roboto condensed"/>
                  </a:rPr>
                  <a:t>Section Four</a:t>
                </a:r>
                <a:endParaRPr lang="ko-KR" altLang="en-US" sz="2800" b="1" dirty="0">
                  <a:solidFill>
                    <a:srgbClr val="FFFFFF"/>
                  </a:solidFill>
                  <a:latin typeface="微软雅黑" panose="020B0503020204020204" pitchFamily="34" charset="-122"/>
                  <a:cs typeface="Roboto condensed"/>
                </a:endParaRP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13925" y="3019"/>
              <a:ext cx="3329" cy="3347"/>
              <a:chOff x="9344365" y="1484784"/>
              <a:chExt cx="2113788" cy="2125625"/>
            </a:xfrm>
          </p:grpSpPr>
          <p:sp>
            <p:nvSpPr>
              <p:cNvPr id="25" name="Rounded Rectangle 18"/>
              <p:cNvSpPr/>
              <p:nvPr/>
            </p:nvSpPr>
            <p:spPr>
              <a:xfrm>
                <a:off x="9344365" y="1484784"/>
                <a:ext cx="2113788" cy="2125625"/>
              </a:xfrm>
              <a:prstGeom prst="roundRect">
                <a:avLst>
                  <a:gd name="adj" fmla="val 50000"/>
                </a:avLst>
              </a:prstGeom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lIns="121505" tIns="60753" rIns="121505" bIns="60753" rtlCol="0" anchor="ctr"/>
              <a:lstStyle/>
              <a:p>
                <a:pPr algn="ctr"/>
                <a:endParaRPr lang="en-US" dirty="0">
                  <a:latin typeface="Roboto condensed"/>
                  <a:cs typeface="Roboto condensed"/>
                </a:endParaRPr>
              </a:p>
            </p:txBody>
          </p:sp>
          <p:sp>
            <p:nvSpPr>
              <p:cNvPr id="31" name="TextBox 19"/>
              <p:cNvSpPr txBox="1"/>
              <p:nvPr/>
            </p:nvSpPr>
            <p:spPr>
              <a:xfrm>
                <a:off x="9565043" y="1925887"/>
                <a:ext cx="1643781" cy="982474"/>
              </a:xfrm>
              <a:prstGeom prst="rect">
                <a:avLst/>
              </a:prstGeom>
              <a:noFill/>
            </p:spPr>
            <p:txBody>
              <a:bodyPr wrap="square" lIns="121505" tIns="60753" rIns="121505" bIns="60753" rtlCol="0">
                <a:spAutoFit/>
              </a:bodyPr>
              <a:lstStyle/>
              <a:p>
                <a:pPr lvl="0" algn="ctr">
                  <a:buClrTx/>
                  <a:buSzTx/>
                  <a:buFontTx/>
                </a:pPr>
                <a:r>
                  <a:rPr lang="en-US" altLang="ko-KR" sz="2800" b="1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Roboto condensed"/>
                  </a:rPr>
                  <a:t>Section Seven</a:t>
                </a:r>
                <a:endParaRPr lang="en-US" altLang="ko-KR" sz="28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Roboto condensed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9773" y="3019"/>
              <a:ext cx="2899" cy="2916"/>
              <a:chOff x="6708446" y="1484785"/>
              <a:chExt cx="1841077" cy="1851387"/>
            </a:xfrm>
          </p:grpSpPr>
          <p:sp>
            <p:nvSpPr>
              <p:cNvPr id="34" name="Rounded Rectangle 22"/>
              <p:cNvSpPr/>
              <p:nvPr/>
            </p:nvSpPr>
            <p:spPr>
              <a:xfrm>
                <a:off x="6708446" y="1484785"/>
                <a:ext cx="1841077" cy="1851387"/>
              </a:xfrm>
              <a:prstGeom prst="roundRect">
                <a:avLst>
                  <a:gd name="adj" fmla="val 50000"/>
                </a:avLst>
              </a:prstGeom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lIns="121505" tIns="60753" rIns="121505" bIns="60753" rtlCol="0" anchor="ctr"/>
              <a:lstStyle/>
              <a:p>
                <a:pPr algn="ctr"/>
                <a:endParaRPr lang="en-US" dirty="0">
                  <a:latin typeface="Roboto condensed"/>
                  <a:cs typeface="Roboto condensed"/>
                </a:endParaRPr>
              </a:p>
            </p:txBody>
          </p:sp>
          <p:sp>
            <p:nvSpPr>
              <p:cNvPr id="36" name="TextBox 23"/>
              <p:cNvSpPr txBox="1"/>
              <p:nvPr/>
            </p:nvSpPr>
            <p:spPr>
              <a:xfrm>
                <a:off x="6860310" y="1867036"/>
                <a:ext cx="1611954" cy="984467"/>
              </a:xfrm>
              <a:prstGeom prst="rect">
                <a:avLst/>
              </a:prstGeom>
              <a:noFill/>
            </p:spPr>
            <p:txBody>
              <a:bodyPr wrap="square" lIns="121505" tIns="60753" rIns="121505" bIns="60753" rtlCol="0">
                <a:spAutoFit/>
              </a:bodyPr>
              <a:lstStyle/>
              <a:p>
                <a:pPr lvl="0" algn="ctr"/>
                <a:r>
                  <a:rPr lang="en-US" altLang="ko-KR" sz="2800" b="1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Roboto condensed"/>
                  </a:rPr>
                  <a:t>Section Five</a:t>
                </a:r>
                <a:endParaRPr lang="ko-KR" altLang="en-US" sz="2800" b="1" dirty="0">
                  <a:solidFill>
                    <a:srgbClr val="FFFFFF"/>
                  </a:solidFill>
                  <a:latin typeface="微软雅黑" panose="020B0503020204020204" pitchFamily="34" charset="-122"/>
                  <a:cs typeface="Roboto condensed"/>
                </a:endParaRPr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2124" y="6744"/>
              <a:ext cx="13601" cy="1779"/>
              <a:chOff x="1851283" y="3850132"/>
              <a:chExt cx="8636679" cy="1129598"/>
            </a:xfrm>
          </p:grpSpPr>
          <p:sp>
            <p:nvSpPr>
              <p:cNvPr id="38" name="Oval 31"/>
              <p:cNvSpPr/>
              <p:nvPr/>
            </p:nvSpPr>
            <p:spPr>
              <a:xfrm>
                <a:off x="8849522" y="4804488"/>
                <a:ext cx="171433" cy="175242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lIns="121505" tIns="60753" rIns="121505" bIns="60753" rtlCol="0" anchor="ctr"/>
              <a:lstStyle/>
              <a:p>
                <a:pPr algn="ctr"/>
                <a:endParaRPr lang="en-US" dirty="0">
                  <a:latin typeface="Roboto condensed"/>
                  <a:cs typeface="Roboto condensed"/>
                </a:endParaRPr>
              </a:p>
            </p:txBody>
          </p:sp>
          <p:sp>
            <p:nvSpPr>
              <p:cNvPr id="39" name="Oval 32"/>
              <p:cNvSpPr/>
              <p:nvPr/>
            </p:nvSpPr>
            <p:spPr>
              <a:xfrm>
                <a:off x="10316529" y="3937753"/>
                <a:ext cx="171433" cy="175242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lIns="121505" tIns="60753" rIns="121505" bIns="60753" rtlCol="0" anchor="ctr"/>
              <a:lstStyle/>
              <a:p>
                <a:pPr algn="ctr"/>
                <a:endParaRPr lang="en-US" dirty="0">
                  <a:latin typeface="Roboto condensed"/>
                  <a:cs typeface="Roboto condensed"/>
                </a:endParaRPr>
              </a:p>
            </p:txBody>
          </p:sp>
          <p:grpSp>
            <p:nvGrpSpPr>
              <p:cNvPr id="41" name="组合 6"/>
              <p:cNvGrpSpPr/>
              <p:nvPr/>
            </p:nvGrpSpPr>
            <p:grpSpPr>
              <a:xfrm>
                <a:off x="1851283" y="4270964"/>
                <a:ext cx="1560975" cy="708766"/>
                <a:chOff x="1851283" y="4270964"/>
                <a:chExt cx="1560975" cy="708766"/>
              </a:xfrm>
            </p:grpSpPr>
            <p:sp>
              <p:nvSpPr>
                <p:cNvPr id="44" name="Oval 26"/>
                <p:cNvSpPr/>
                <p:nvPr/>
              </p:nvSpPr>
              <p:spPr>
                <a:xfrm>
                  <a:off x="1851283" y="4270964"/>
                  <a:ext cx="171433" cy="175242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lIns="121505" tIns="60753" rIns="121505" bIns="60753" rtlCol="0" anchor="ctr"/>
                <a:lstStyle/>
                <a:p>
                  <a:pPr algn="ctr"/>
                  <a:endParaRPr lang="en-US" dirty="0">
                    <a:latin typeface="Roboto condensed"/>
                    <a:cs typeface="Roboto condensed"/>
                  </a:endParaRPr>
                </a:p>
              </p:txBody>
            </p:sp>
            <p:sp>
              <p:nvSpPr>
                <p:cNvPr id="45" name="Oval 27"/>
                <p:cNvSpPr/>
                <p:nvPr/>
              </p:nvSpPr>
              <p:spPr>
                <a:xfrm>
                  <a:off x="3240825" y="4804488"/>
                  <a:ext cx="171433" cy="175242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lIns="121505" tIns="60753" rIns="121505" bIns="60753" rtlCol="0" anchor="ctr"/>
                <a:lstStyle/>
                <a:p>
                  <a:pPr algn="ctr"/>
                  <a:endParaRPr lang="en-US" dirty="0">
                    <a:latin typeface="Roboto condensed"/>
                    <a:cs typeface="Roboto condensed"/>
                  </a:endParaRPr>
                </a:p>
              </p:txBody>
            </p:sp>
            <p:cxnSp>
              <p:nvCxnSpPr>
                <p:cNvPr id="48" name="Straight Connector 33"/>
                <p:cNvCxnSpPr>
                  <a:stCxn id="44" idx="6"/>
                  <a:endCxn id="45" idx="2"/>
                </p:cNvCxnSpPr>
                <p:nvPr/>
              </p:nvCxnSpPr>
              <p:spPr>
                <a:xfrm>
                  <a:off x="2022716" y="4358585"/>
                  <a:ext cx="1218109" cy="533524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</a:schemeClr>
                  </a:solidFill>
                  <a:prstDash val="sysDash"/>
                  <a:headEnd type="none" w="sm" len="sm"/>
                  <a:tailEnd type="triangle" w="sm" len="sm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9" name="组合 7"/>
              <p:cNvGrpSpPr/>
              <p:nvPr/>
            </p:nvGrpSpPr>
            <p:grpSpPr>
              <a:xfrm>
                <a:off x="3412258" y="4025374"/>
                <a:ext cx="1212691" cy="866735"/>
                <a:chOff x="3412258" y="4025374"/>
                <a:chExt cx="1212691" cy="866735"/>
              </a:xfrm>
            </p:grpSpPr>
            <p:sp>
              <p:nvSpPr>
                <p:cNvPr id="52" name="Oval 28"/>
                <p:cNvSpPr/>
                <p:nvPr/>
              </p:nvSpPr>
              <p:spPr>
                <a:xfrm>
                  <a:off x="4453516" y="4025374"/>
                  <a:ext cx="171433" cy="175242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lIns="121505" tIns="60753" rIns="121505" bIns="60753" rtlCol="0" anchor="ctr"/>
                <a:lstStyle/>
                <a:p>
                  <a:pPr algn="ctr"/>
                  <a:endParaRPr lang="en-US" dirty="0">
                    <a:latin typeface="Roboto condensed"/>
                    <a:cs typeface="Roboto condensed"/>
                  </a:endParaRPr>
                </a:p>
              </p:txBody>
            </p:sp>
            <p:cxnSp>
              <p:nvCxnSpPr>
                <p:cNvPr id="53" name="Straight Connector 34"/>
                <p:cNvCxnSpPr>
                  <a:stCxn id="45" idx="6"/>
                  <a:endCxn id="52" idx="2"/>
                </p:cNvCxnSpPr>
                <p:nvPr/>
              </p:nvCxnSpPr>
              <p:spPr>
                <a:xfrm flipV="1">
                  <a:off x="3412258" y="4112995"/>
                  <a:ext cx="1041258" cy="779114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</a:schemeClr>
                  </a:solidFill>
                  <a:prstDash val="sysDash"/>
                  <a:headEnd type="none" w="sm" len="sm"/>
                  <a:tailEnd type="triangle" w="sm" len="sm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6" name="组合 8"/>
              <p:cNvGrpSpPr/>
              <p:nvPr/>
            </p:nvGrpSpPr>
            <p:grpSpPr>
              <a:xfrm>
                <a:off x="4624950" y="4112996"/>
                <a:ext cx="1650607" cy="691492"/>
                <a:chOff x="4624950" y="4112996"/>
                <a:chExt cx="1650607" cy="691492"/>
              </a:xfrm>
            </p:grpSpPr>
            <p:sp>
              <p:nvSpPr>
                <p:cNvPr id="57" name="Oval 29"/>
                <p:cNvSpPr/>
                <p:nvPr/>
              </p:nvSpPr>
              <p:spPr>
                <a:xfrm>
                  <a:off x="6104124" y="4629246"/>
                  <a:ext cx="171433" cy="175242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lIns="121505" tIns="60753" rIns="121505" bIns="60753" rtlCol="0" anchor="ctr"/>
                <a:lstStyle/>
                <a:p>
                  <a:pPr algn="ctr"/>
                  <a:endParaRPr lang="en-US" dirty="0">
                    <a:latin typeface="Roboto condensed"/>
                    <a:cs typeface="Roboto condensed"/>
                  </a:endParaRPr>
                </a:p>
              </p:txBody>
            </p:sp>
            <p:cxnSp>
              <p:nvCxnSpPr>
                <p:cNvPr id="58" name="Straight Connector 35"/>
                <p:cNvCxnSpPr>
                  <a:stCxn id="52" idx="6"/>
                  <a:endCxn id="57" idx="2"/>
                </p:cNvCxnSpPr>
                <p:nvPr/>
              </p:nvCxnSpPr>
              <p:spPr>
                <a:xfrm>
                  <a:off x="4624950" y="4112996"/>
                  <a:ext cx="1479174" cy="603872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</a:schemeClr>
                  </a:solidFill>
                  <a:prstDash val="sysDash"/>
                  <a:headEnd type="none" w="sm" len="sm"/>
                  <a:tailEnd type="triangle" w="sm" len="sm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9" name="组合 9"/>
              <p:cNvGrpSpPr/>
              <p:nvPr/>
            </p:nvGrpSpPr>
            <p:grpSpPr>
              <a:xfrm>
                <a:off x="6275557" y="3850132"/>
                <a:ext cx="1440071" cy="866735"/>
                <a:chOff x="6275557" y="3850132"/>
                <a:chExt cx="1440071" cy="866735"/>
              </a:xfrm>
            </p:grpSpPr>
            <p:sp>
              <p:nvSpPr>
                <p:cNvPr id="78" name="Oval 30"/>
                <p:cNvSpPr/>
                <p:nvPr/>
              </p:nvSpPr>
              <p:spPr>
                <a:xfrm>
                  <a:off x="7544195" y="3850132"/>
                  <a:ext cx="171433" cy="175242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lIns="121505" tIns="60753" rIns="121505" bIns="60753" rtlCol="0" anchor="ctr"/>
                <a:lstStyle/>
                <a:p>
                  <a:pPr algn="ctr"/>
                  <a:endParaRPr lang="en-US" dirty="0">
                    <a:latin typeface="Roboto condensed"/>
                    <a:cs typeface="Roboto condensed"/>
                  </a:endParaRPr>
                </a:p>
              </p:txBody>
            </p:sp>
            <p:cxnSp>
              <p:nvCxnSpPr>
                <p:cNvPr id="80" name="Straight Connector 36"/>
                <p:cNvCxnSpPr>
                  <a:stCxn id="57" idx="6"/>
                  <a:endCxn id="78" idx="2"/>
                </p:cNvCxnSpPr>
                <p:nvPr/>
              </p:nvCxnSpPr>
              <p:spPr>
                <a:xfrm flipV="1">
                  <a:off x="6275557" y="3937753"/>
                  <a:ext cx="1268638" cy="779114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</a:schemeClr>
                  </a:solidFill>
                  <a:prstDash val="sysDash"/>
                  <a:headEnd type="none" w="sm" len="sm"/>
                  <a:tailEnd type="triangle" w="sm" len="sm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83" name="Straight Connector 37"/>
              <p:cNvCxnSpPr>
                <a:stCxn id="78" idx="6"/>
                <a:endCxn id="38" idx="2"/>
              </p:cNvCxnSpPr>
              <p:nvPr/>
            </p:nvCxnSpPr>
            <p:spPr>
              <a:xfrm>
                <a:off x="7715628" y="3937754"/>
                <a:ext cx="1133894" cy="954356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  <a:prstDash val="sysDash"/>
                <a:headEnd type="none" w="sm" len="sm"/>
                <a:tailEnd type="triangle" w="sm" len="sm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8" name="Straight Connector 38"/>
              <p:cNvCxnSpPr>
                <a:stCxn id="38" idx="6"/>
                <a:endCxn id="39" idx="2"/>
              </p:cNvCxnSpPr>
              <p:nvPr/>
            </p:nvCxnSpPr>
            <p:spPr>
              <a:xfrm flipV="1">
                <a:off x="9020956" y="4025374"/>
                <a:ext cx="1295573" cy="866735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  <a:prstDash val="sysDash"/>
                <a:headEnd type="none" w="sm" len="sm"/>
                <a:tailEnd type="triangle" w="sm" len="sm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89" name="TextBox 39"/>
            <p:cNvSpPr txBox="1"/>
            <p:nvPr/>
          </p:nvSpPr>
          <p:spPr>
            <a:xfrm>
              <a:off x="113" y="7806"/>
              <a:ext cx="3783" cy="99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>
              <a:defPPr>
                <a:defRPr lang="zh-CN"/>
              </a:defPPr>
              <a:lvl1pPr lvl="0" algn="ctr">
                <a:defRPr sz="1900"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Roboto condensed"/>
                  <a:ea typeface="Roboto Light" pitchFamily="2" charset="0"/>
                  <a:cs typeface="Roboto condensed"/>
                </a:defRPr>
              </a:lvl1pPr>
            </a:lstStyle>
            <a:p>
              <a:r>
                <a:rPr lang="en-US" altLang="zh-CN" sz="200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International Phonetic Symbols</a:t>
              </a:r>
              <a:endParaRPr lang="nb-NO" altLang="ko-KR" sz="2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TextBox 40"/>
            <p:cNvSpPr txBox="1"/>
            <p:nvPr/>
          </p:nvSpPr>
          <p:spPr>
            <a:xfrm>
              <a:off x="3479" y="8522"/>
              <a:ext cx="1936" cy="96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lvl="0" algn="ctr"/>
              <a:r>
                <a:rPr lang="en-US" altLang="zh-CN" sz="2000" b="1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Roboto condensed"/>
                </a:rPr>
                <a:t>Key Words</a:t>
              </a:r>
              <a:endParaRPr lang="nb-NO" altLang="ko-KR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condensed"/>
              </a:endParaRPr>
            </a:p>
          </p:txBody>
        </p:sp>
        <p:sp>
          <p:nvSpPr>
            <p:cNvPr id="91" name="TextBox 41"/>
            <p:cNvSpPr txBox="1"/>
            <p:nvPr/>
          </p:nvSpPr>
          <p:spPr>
            <a:xfrm>
              <a:off x="5407" y="7487"/>
              <a:ext cx="2155" cy="97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lvl="0" algn="ctr"/>
              <a:r>
                <a:rPr lang="en-US" altLang="zh-CN" sz="2000" b="1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Roboto condensed"/>
                </a:rPr>
                <a:t>Key Sentences</a:t>
              </a:r>
              <a:endParaRPr lang="nb-NO" altLang="ko-KR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condensed"/>
              </a:endParaRPr>
            </a:p>
          </p:txBody>
        </p:sp>
        <p:sp>
          <p:nvSpPr>
            <p:cNvPr id="92" name="TextBox 42"/>
            <p:cNvSpPr txBox="1"/>
            <p:nvPr/>
          </p:nvSpPr>
          <p:spPr>
            <a:xfrm>
              <a:off x="7959" y="8188"/>
              <a:ext cx="2211" cy="71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lvl="0" algn="ctr"/>
              <a:r>
                <a:rPr lang="en-US" altLang="zh-CN" sz="2000" b="1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Roboto condensed"/>
                </a:rPr>
                <a:t>Dialogues</a:t>
              </a:r>
              <a:endParaRPr lang="nb-NO" altLang="ko-KR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condensed"/>
              </a:endParaRPr>
            </a:p>
          </p:txBody>
        </p:sp>
        <p:sp>
          <p:nvSpPr>
            <p:cNvPr id="93" name="TextBox 43"/>
            <p:cNvSpPr txBox="1"/>
            <p:nvPr/>
          </p:nvSpPr>
          <p:spPr>
            <a:xfrm>
              <a:off x="10170" y="7439"/>
              <a:ext cx="1986" cy="50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lvl="0" algn="ctr"/>
              <a:r>
                <a:rPr lang="en-US" altLang="zh-CN" sz="2000" b="1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Roboto condensed"/>
                </a:rPr>
                <a:t>Exercises</a:t>
              </a:r>
              <a:endParaRPr lang="nb-NO" altLang="ko-KR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condensed"/>
              </a:endParaRPr>
            </a:p>
          </p:txBody>
        </p:sp>
        <p:sp>
          <p:nvSpPr>
            <p:cNvPr id="94" name="TextBox 44"/>
            <p:cNvSpPr txBox="1"/>
            <p:nvPr/>
          </p:nvSpPr>
          <p:spPr>
            <a:xfrm>
              <a:off x="12549" y="8522"/>
              <a:ext cx="1886" cy="573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lvl="0" algn="ctr"/>
              <a:r>
                <a:rPr lang="en-US" altLang="zh-CN" sz="2000" b="1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Fun Time</a:t>
              </a:r>
              <a:endParaRPr lang="nb-NO" altLang="ko-KR" sz="19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condensed"/>
              </a:endParaRPr>
            </a:p>
          </p:txBody>
        </p:sp>
        <p:sp>
          <p:nvSpPr>
            <p:cNvPr id="95" name="TextBox 45"/>
            <p:cNvSpPr txBox="1"/>
            <p:nvPr/>
          </p:nvSpPr>
          <p:spPr>
            <a:xfrm>
              <a:off x="14482" y="7440"/>
              <a:ext cx="2495" cy="102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lvl="0" algn="ctr"/>
              <a:r>
                <a:rPr lang="en-US" altLang="zh-CN" sz="2000" b="1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Further Reading</a:t>
              </a:r>
              <a:endParaRPr lang="nb-NO" altLang="ko-KR" sz="19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condensed"/>
              </a:endParaRPr>
            </a:p>
          </p:txBody>
        </p:sp>
        <p:cxnSp>
          <p:nvCxnSpPr>
            <p:cNvPr id="96" name="Straight Connector 51"/>
            <p:cNvCxnSpPr/>
            <p:nvPr/>
          </p:nvCxnSpPr>
          <p:spPr>
            <a:xfrm flipH="1">
              <a:off x="811" y="10049"/>
              <a:ext cx="17688" cy="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pSp>
          <p:nvGrpSpPr>
            <p:cNvPr id="97" name="组合 96"/>
            <p:cNvGrpSpPr/>
            <p:nvPr/>
          </p:nvGrpSpPr>
          <p:grpSpPr>
            <a:xfrm>
              <a:off x="2912" y="4831"/>
              <a:ext cx="3126" cy="3175"/>
              <a:chOff x="3617767" y="1486413"/>
              <a:chExt cx="1841077" cy="1851387"/>
            </a:xfrm>
            <a:solidFill>
              <a:schemeClr val="accent2">
                <a:lumMod val="60000"/>
                <a:lumOff val="40000"/>
              </a:schemeClr>
            </a:solidFill>
          </p:grpSpPr>
          <p:sp>
            <p:nvSpPr>
              <p:cNvPr id="98" name="Rounded Rectangle 4"/>
              <p:cNvSpPr/>
              <p:nvPr/>
            </p:nvSpPr>
            <p:spPr>
              <a:xfrm>
                <a:off x="3617767" y="1486413"/>
                <a:ext cx="1841077" cy="1851387"/>
              </a:xfrm>
              <a:prstGeom prst="roundRect">
                <a:avLst>
                  <a:gd name="adj" fmla="val 50000"/>
                </a:avLst>
              </a:prstGeom>
              <a:grpFill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lIns="121505" tIns="60753" rIns="121505" bIns="60753" rtlCol="0" anchor="ctr"/>
              <a:lstStyle/>
              <a:p>
                <a:pPr algn="ctr"/>
                <a:endParaRPr lang="en-US" dirty="0">
                  <a:latin typeface="Roboto condensed"/>
                  <a:cs typeface="Roboto condensed"/>
                </a:endParaRPr>
              </a:p>
            </p:txBody>
          </p:sp>
          <p:sp>
            <p:nvSpPr>
              <p:cNvPr id="99" name="TextBox 5"/>
              <p:cNvSpPr txBox="1"/>
              <p:nvPr/>
            </p:nvSpPr>
            <p:spPr>
              <a:xfrm>
                <a:off x="3818119" y="1949260"/>
                <a:ext cx="1533238" cy="903982"/>
              </a:xfrm>
              <a:prstGeom prst="rect">
                <a:avLst/>
              </a:prstGeom>
              <a:grpFill/>
            </p:spPr>
            <p:txBody>
              <a:bodyPr wrap="square" lIns="121505" tIns="60753" rIns="121505" bIns="60753" rtlCol="0">
                <a:spAutoFit/>
              </a:bodyPr>
              <a:lstStyle/>
              <a:p>
                <a:pPr lvl="0" algn="ctr"/>
                <a:r>
                  <a:rPr lang="en-US" altLang="ko-KR" sz="2800" b="1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Roboto condensed"/>
                  </a:rPr>
                  <a:t>Section Two</a:t>
                </a:r>
                <a:endParaRPr lang="en-US" altLang="ko-KR" sz="2800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Roboto condensed"/>
                </a:endParaRPr>
              </a:p>
            </p:txBody>
          </p:sp>
        </p:grpSp>
        <p:grpSp>
          <p:nvGrpSpPr>
            <p:cNvPr id="100" name="组合 99"/>
            <p:cNvGrpSpPr/>
            <p:nvPr/>
          </p:nvGrpSpPr>
          <p:grpSpPr>
            <a:xfrm>
              <a:off x="11644" y="4606"/>
              <a:ext cx="3126" cy="3175"/>
              <a:chOff x="3617767" y="1486413"/>
              <a:chExt cx="1841077" cy="1851387"/>
            </a:xfrm>
            <a:solidFill>
              <a:schemeClr val="accent4">
                <a:lumMod val="75000"/>
              </a:schemeClr>
            </a:solidFill>
          </p:grpSpPr>
          <p:sp>
            <p:nvSpPr>
              <p:cNvPr id="101" name="Rounded Rectangle 4"/>
              <p:cNvSpPr/>
              <p:nvPr/>
            </p:nvSpPr>
            <p:spPr>
              <a:xfrm>
                <a:off x="3617767" y="1486413"/>
                <a:ext cx="1841077" cy="1851387"/>
              </a:xfrm>
              <a:prstGeom prst="roundRect">
                <a:avLst>
                  <a:gd name="adj" fmla="val 50000"/>
                </a:avLst>
              </a:prstGeom>
              <a:grpFill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lIns="121505" tIns="60753" rIns="121505" bIns="60753" rtlCol="0" anchor="ctr"/>
              <a:lstStyle/>
              <a:p>
                <a:pPr algn="ctr"/>
                <a:endParaRPr lang="en-US" dirty="0">
                  <a:latin typeface="Roboto condensed"/>
                  <a:cs typeface="Roboto condensed"/>
                </a:endParaRPr>
              </a:p>
            </p:txBody>
          </p:sp>
          <p:sp>
            <p:nvSpPr>
              <p:cNvPr id="102" name="TextBox 5"/>
              <p:cNvSpPr txBox="1"/>
              <p:nvPr/>
            </p:nvSpPr>
            <p:spPr>
              <a:xfrm>
                <a:off x="3818119" y="1949260"/>
                <a:ext cx="1533238" cy="903982"/>
              </a:xfrm>
              <a:prstGeom prst="rect">
                <a:avLst/>
              </a:prstGeom>
              <a:grpFill/>
            </p:spPr>
            <p:txBody>
              <a:bodyPr wrap="square" lIns="121505" tIns="60753" rIns="121505" bIns="60753" rtlCol="0">
                <a:spAutoFit/>
              </a:bodyPr>
              <a:lstStyle/>
              <a:p>
                <a:pPr lvl="0" algn="ctr"/>
                <a:r>
                  <a:rPr lang="en-US" altLang="ko-KR" sz="2800" b="1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Roboto condensed"/>
                  </a:rPr>
                  <a:t>Section Six</a:t>
                </a:r>
                <a:endParaRPr lang="ko-KR" altLang="en-US" sz="2800" b="1" dirty="0">
                  <a:solidFill>
                    <a:srgbClr val="FFFFFF"/>
                  </a:solidFill>
                  <a:latin typeface="微软雅黑" panose="020B0503020204020204" pitchFamily="34" charset="-122"/>
                  <a:cs typeface="Roboto condensed"/>
                </a:endParaRPr>
              </a:p>
            </p:txBody>
          </p:sp>
        </p:grpSp>
        <p:grpSp>
          <p:nvGrpSpPr>
            <p:cNvPr id="103" name="组合 102"/>
            <p:cNvGrpSpPr/>
            <p:nvPr/>
          </p:nvGrpSpPr>
          <p:grpSpPr>
            <a:xfrm>
              <a:off x="16421" y="4117"/>
              <a:ext cx="2659" cy="2604"/>
              <a:chOff x="6708446" y="1484785"/>
              <a:chExt cx="1841077" cy="1851387"/>
            </a:xfrm>
          </p:grpSpPr>
          <p:sp>
            <p:nvSpPr>
              <p:cNvPr id="104" name="Rounded Rectangle 22"/>
              <p:cNvSpPr/>
              <p:nvPr/>
            </p:nvSpPr>
            <p:spPr>
              <a:xfrm>
                <a:off x="6708446" y="1484785"/>
                <a:ext cx="1841077" cy="1851387"/>
              </a:xfrm>
              <a:prstGeom prst="roundRect">
                <a:avLst>
                  <a:gd name="adj" fmla="val 50000"/>
                </a:avLst>
              </a:prstGeom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lIns="121505" tIns="60753" rIns="121505" bIns="60753" rtlCol="0" anchor="ctr"/>
              <a:p>
                <a:pPr algn="ctr"/>
                <a:endParaRPr lang="en-US" dirty="0">
                  <a:latin typeface="Roboto condensed"/>
                  <a:cs typeface="Roboto condensed"/>
                </a:endParaRPr>
              </a:p>
            </p:txBody>
          </p:sp>
          <p:sp>
            <p:nvSpPr>
              <p:cNvPr id="105" name="TextBox 23"/>
              <p:cNvSpPr txBox="1"/>
              <p:nvPr/>
            </p:nvSpPr>
            <p:spPr>
              <a:xfrm>
                <a:off x="6802006" y="1867291"/>
                <a:ext cx="1744954" cy="1099883"/>
              </a:xfrm>
              <a:prstGeom prst="rect">
                <a:avLst/>
              </a:prstGeom>
              <a:noFill/>
            </p:spPr>
            <p:txBody>
              <a:bodyPr wrap="square" lIns="121505" tIns="60753" rIns="121505" bIns="60753" rtlCol="0">
                <a:spAutoFit/>
              </a:bodyPr>
              <a:p>
                <a:pPr lvl="0" algn="ctr"/>
                <a:r>
                  <a:rPr lang="en-US" altLang="ko-KR" sz="2800" b="1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Roboto condensed"/>
                  </a:rPr>
                  <a:t>Section Eight</a:t>
                </a:r>
                <a:endParaRPr lang="en-US" altLang="ko-KR" sz="28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Roboto condensed"/>
                </a:endParaRPr>
              </a:p>
            </p:txBody>
          </p:sp>
        </p:grpSp>
        <p:cxnSp>
          <p:nvCxnSpPr>
            <p:cNvPr id="106" name="Straight Connector 38"/>
            <p:cNvCxnSpPr>
              <a:stCxn id="39" idx="1"/>
              <a:endCxn id="107" idx="1"/>
            </p:cNvCxnSpPr>
            <p:nvPr/>
          </p:nvCxnSpPr>
          <p:spPr>
            <a:xfrm>
              <a:off x="15495" y="6922"/>
              <a:ext cx="2227" cy="67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sysDash"/>
              <a:headEnd type="none" w="sm" len="sm"/>
              <a:tailEnd type="triangl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07" name="Oval 32"/>
            <p:cNvSpPr/>
            <p:nvPr/>
          </p:nvSpPr>
          <p:spPr>
            <a:xfrm>
              <a:off x="17686" y="7555"/>
              <a:ext cx="248" cy="27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lIns="121505" tIns="60753" rIns="121505" bIns="60753" rtlCol="0" anchor="ctr"/>
            <a:p>
              <a:pPr algn="ctr"/>
              <a:endParaRPr lang="en-US" dirty="0">
                <a:latin typeface="Roboto condensed"/>
                <a:cs typeface="Roboto condensed"/>
              </a:endParaRPr>
            </a:p>
          </p:txBody>
        </p:sp>
        <p:sp>
          <p:nvSpPr>
            <p:cNvPr id="108" name="TextBox 45"/>
            <p:cNvSpPr txBox="1"/>
            <p:nvPr/>
          </p:nvSpPr>
          <p:spPr>
            <a:xfrm>
              <a:off x="16631" y="8109"/>
              <a:ext cx="2495" cy="102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p>
              <a:pPr lvl="0" algn="ctr"/>
              <a:r>
                <a:rPr lang="en-US" altLang="zh-CN" sz="2000" b="1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Chinese</a:t>
              </a:r>
              <a:endParaRPr lang="en-US" altLang="zh-CN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lvl="0" algn="ctr"/>
              <a:r>
                <a:rPr lang="en-US" altLang="zh-CN" sz="2000" b="1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Culture</a:t>
              </a:r>
              <a:endParaRPr lang="en-US" altLang="zh-CN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1" animBg="1"/>
      <p:bldP spid="8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任意多边形 20"/>
          <p:cNvSpPr/>
          <p:nvPr/>
        </p:nvSpPr>
        <p:spPr>
          <a:xfrm>
            <a:off x="1055440" y="332656"/>
            <a:ext cx="2592288" cy="396000"/>
          </a:xfrm>
          <a:custGeom>
            <a:avLst/>
            <a:gdLst>
              <a:gd name="connsiteX0" fmla="*/ 0 w 1769273"/>
              <a:gd name="connsiteY0" fmla="*/ 0 h 1008112"/>
              <a:gd name="connsiteX1" fmla="*/ 1517245 w 1769273"/>
              <a:gd name="connsiteY1" fmla="*/ 0 h 1008112"/>
              <a:gd name="connsiteX2" fmla="*/ 1769273 w 1769273"/>
              <a:gd name="connsiteY2" fmla="*/ 235226 h 1008112"/>
              <a:gd name="connsiteX3" fmla="*/ 1769273 w 1769273"/>
              <a:gd name="connsiteY3" fmla="*/ 772886 h 1008112"/>
              <a:gd name="connsiteX4" fmla="*/ 1517245 w 1769273"/>
              <a:gd name="connsiteY4" fmla="*/ 1008112 h 1008112"/>
              <a:gd name="connsiteX5" fmla="*/ 0 w 1769273"/>
              <a:gd name="connsiteY5" fmla="*/ 1008112 h 1008112"/>
              <a:gd name="connsiteX6" fmla="*/ 252028 w 1769273"/>
              <a:gd name="connsiteY6" fmla="*/ 772886 h 1008112"/>
              <a:gd name="connsiteX7" fmla="*/ 252028 w 1769273"/>
              <a:gd name="connsiteY7" fmla="*/ 235226 h 1008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69273" h="1008112">
                <a:moveTo>
                  <a:pt x="0" y="0"/>
                </a:moveTo>
                <a:lnTo>
                  <a:pt x="1517245" y="0"/>
                </a:lnTo>
                <a:lnTo>
                  <a:pt x="1769273" y="235226"/>
                </a:lnTo>
                <a:lnTo>
                  <a:pt x="1769273" y="772886"/>
                </a:lnTo>
                <a:lnTo>
                  <a:pt x="1517245" y="1008112"/>
                </a:lnTo>
                <a:lnTo>
                  <a:pt x="0" y="1008112"/>
                </a:lnTo>
                <a:lnTo>
                  <a:pt x="252028" y="772886"/>
                </a:lnTo>
                <a:lnTo>
                  <a:pt x="252028" y="235226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Section Two</a:t>
            </a:r>
            <a:endParaRPr lang="zh-CN" altLang="en-US" sz="2400" dirty="0">
              <a:solidFill>
                <a:srgbClr val="4D4D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任意多边形 32"/>
          <p:cNvSpPr/>
          <p:nvPr/>
        </p:nvSpPr>
        <p:spPr>
          <a:xfrm>
            <a:off x="4871864" y="332656"/>
            <a:ext cx="3672408" cy="396000"/>
          </a:xfrm>
          <a:custGeom>
            <a:avLst/>
            <a:gdLst>
              <a:gd name="connsiteX0" fmla="*/ 0 w 1769273"/>
              <a:gd name="connsiteY0" fmla="*/ 0 h 1008112"/>
              <a:gd name="connsiteX1" fmla="*/ 1517245 w 1769273"/>
              <a:gd name="connsiteY1" fmla="*/ 0 h 1008112"/>
              <a:gd name="connsiteX2" fmla="*/ 1769273 w 1769273"/>
              <a:gd name="connsiteY2" fmla="*/ 235226 h 1008112"/>
              <a:gd name="connsiteX3" fmla="*/ 1769273 w 1769273"/>
              <a:gd name="connsiteY3" fmla="*/ 772886 h 1008112"/>
              <a:gd name="connsiteX4" fmla="*/ 1517245 w 1769273"/>
              <a:gd name="connsiteY4" fmla="*/ 1008112 h 1008112"/>
              <a:gd name="connsiteX5" fmla="*/ 0 w 1769273"/>
              <a:gd name="connsiteY5" fmla="*/ 1008112 h 1008112"/>
              <a:gd name="connsiteX6" fmla="*/ 252028 w 1769273"/>
              <a:gd name="connsiteY6" fmla="*/ 772886 h 1008112"/>
              <a:gd name="connsiteX7" fmla="*/ 252028 w 1769273"/>
              <a:gd name="connsiteY7" fmla="*/ 235226 h 1008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69273" h="1008112">
                <a:moveTo>
                  <a:pt x="0" y="0"/>
                </a:moveTo>
                <a:lnTo>
                  <a:pt x="1517245" y="0"/>
                </a:lnTo>
                <a:lnTo>
                  <a:pt x="1769273" y="235226"/>
                </a:lnTo>
                <a:lnTo>
                  <a:pt x="1769273" y="772886"/>
                </a:lnTo>
                <a:lnTo>
                  <a:pt x="1517245" y="1008112"/>
                </a:lnTo>
                <a:lnTo>
                  <a:pt x="0" y="1008112"/>
                </a:lnTo>
                <a:lnTo>
                  <a:pt x="252028" y="772886"/>
                </a:lnTo>
                <a:lnTo>
                  <a:pt x="252028" y="235226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b="1" dirty="0">
                <a:solidFill>
                  <a:schemeClr val="tx1"/>
                </a:solidFill>
                <a:sym typeface="+mn-ea"/>
              </a:rPr>
              <a:t>Unit 2  My Body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11008" y="1371133"/>
            <a:ext cx="7005094" cy="4831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head头/hed/                    forehead 额头/'fɔːhed/                  </a:t>
            </a:r>
            <a:endParaRPr lang="zh-CN" altLang="en-US" sz="2800" dirty="0"/>
          </a:p>
          <a:p>
            <a:r>
              <a:rPr lang="zh-CN" altLang="en-US" sz="2800" dirty="0"/>
              <a:t>hair头发/hεə/                 nose鼻子/nəuz/  </a:t>
            </a:r>
            <a:endParaRPr lang="zh-CN" altLang="en-US" sz="2800" dirty="0"/>
          </a:p>
          <a:p>
            <a:r>
              <a:rPr lang="zh-CN" altLang="en-US" sz="2800" dirty="0"/>
              <a:t>mouth嘴/mauθ/             eye眼睛/ai/                   </a:t>
            </a:r>
            <a:endParaRPr lang="zh-CN" altLang="en-US" sz="2800" dirty="0"/>
          </a:p>
          <a:p>
            <a:r>
              <a:rPr lang="zh-CN" altLang="en-US" sz="2800" dirty="0"/>
              <a:t>ear耳朵/iə/                      arm手臂/ɑ:m/        </a:t>
            </a:r>
            <a:endParaRPr lang="zh-CN" altLang="en-US" sz="2800" dirty="0"/>
          </a:p>
          <a:p>
            <a:r>
              <a:rPr lang="zh-CN" altLang="en-US" sz="2800" dirty="0"/>
              <a:t>hand手/hænd/               finger手指/'fiŋɡə/      </a:t>
            </a:r>
            <a:endParaRPr lang="zh-CN" altLang="en-US" sz="2800" dirty="0"/>
          </a:p>
          <a:p>
            <a:r>
              <a:rPr lang="zh-CN" altLang="en-US" sz="2800" dirty="0"/>
              <a:t>leg腿/leɡ/                        foot脚/fut/          </a:t>
            </a:r>
            <a:endParaRPr lang="zh-CN" altLang="en-US" sz="2800" dirty="0"/>
          </a:p>
          <a:p>
            <a:r>
              <a:rPr lang="zh-CN" altLang="en-US" sz="2800" dirty="0"/>
              <a:t> Eyebrow眉毛/'aɪbraʊ/     tooth牙齿/tu:θ/     </a:t>
            </a:r>
            <a:endParaRPr lang="zh-CN" altLang="en-US" sz="2800" dirty="0"/>
          </a:p>
          <a:p>
            <a:r>
              <a:rPr lang="zh-CN" altLang="en-US" sz="2800" dirty="0"/>
              <a:t> tongue 舌头/tʌŋ/           chest 胸膛/tʃest/     </a:t>
            </a:r>
            <a:endParaRPr lang="zh-CN" altLang="en-US" sz="2800" dirty="0"/>
          </a:p>
          <a:p>
            <a:r>
              <a:rPr lang="zh-CN" altLang="en-US" sz="2800" dirty="0"/>
              <a:t> face脸/feis/                      cheek 脸颊 /tʃiːk/    </a:t>
            </a:r>
            <a:endParaRPr lang="zh-CN" altLang="en-US" sz="2800" dirty="0"/>
          </a:p>
          <a:p>
            <a:r>
              <a:rPr lang="zh-CN" altLang="en-US" sz="2800" dirty="0"/>
              <a:t>Stomach腹部/'stʌmək/     knee 膝盖/ni:/</a:t>
            </a:r>
            <a:endParaRPr lang="zh-CN" altLang="en-US" sz="2800" dirty="0"/>
          </a:p>
        </p:txBody>
      </p:sp>
      <p:pic>
        <p:nvPicPr>
          <p:cNvPr id="13" name="Picture 13" descr="F:\BOOK HOLDING\Images main book\nursery\body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2720" y="1057275"/>
            <a:ext cx="3989705" cy="50088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3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 cstate="print">
            <a:alphaModFix amt="12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任意多边形 27"/>
          <p:cNvSpPr/>
          <p:nvPr/>
        </p:nvSpPr>
        <p:spPr>
          <a:xfrm>
            <a:off x="-456728" y="836712"/>
            <a:ext cx="12648728" cy="432048"/>
          </a:xfrm>
          <a:custGeom>
            <a:avLst/>
            <a:gdLst>
              <a:gd name="connsiteX0" fmla="*/ 0 w 3752850"/>
              <a:gd name="connsiteY0" fmla="*/ 285750 h 285750"/>
              <a:gd name="connsiteX1" fmla="*/ 3752850 w 3752850"/>
              <a:gd name="connsiteY1" fmla="*/ 285750 h 285750"/>
              <a:gd name="connsiteX2" fmla="*/ 3467100 w 3752850"/>
              <a:gd name="connsiteY2" fmla="*/ 0 h 285750"/>
              <a:gd name="connsiteX3" fmla="*/ 19050 w 3752850"/>
              <a:gd name="connsiteY3" fmla="*/ 0 h 285750"/>
              <a:gd name="connsiteX4" fmla="*/ 0 w 3752850"/>
              <a:gd name="connsiteY4" fmla="*/ 285750 h 28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52850" h="285750">
                <a:moveTo>
                  <a:pt x="0" y="285750"/>
                </a:moveTo>
                <a:lnTo>
                  <a:pt x="3752850" y="285750"/>
                </a:lnTo>
                <a:lnTo>
                  <a:pt x="3467100" y="0"/>
                </a:lnTo>
                <a:lnTo>
                  <a:pt x="19050" y="0"/>
                </a:lnTo>
                <a:lnTo>
                  <a:pt x="0" y="28575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任意多边形 29"/>
          <p:cNvSpPr/>
          <p:nvPr/>
        </p:nvSpPr>
        <p:spPr>
          <a:xfrm>
            <a:off x="-36512" y="682054"/>
            <a:ext cx="12228512" cy="442689"/>
          </a:xfrm>
          <a:custGeom>
            <a:avLst/>
            <a:gdLst>
              <a:gd name="connsiteX0" fmla="*/ 0 w 3752850"/>
              <a:gd name="connsiteY0" fmla="*/ 285750 h 285750"/>
              <a:gd name="connsiteX1" fmla="*/ 3752850 w 3752850"/>
              <a:gd name="connsiteY1" fmla="*/ 285750 h 285750"/>
              <a:gd name="connsiteX2" fmla="*/ 3467100 w 3752850"/>
              <a:gd name="connsiteY2" fmla="*/ 0 h 285750"/>
              <a:gd name="connsiteX3" fmla="*/ 19050 w 3752850"/>
              <a:gd name="connsiteY3" fmla="*/ 0 h 285750"/>
              <a:gd name="connsiteX4" fmla="*/ 0 w 3752850"/>
              <a:gd name="connsiteY4" fmla="*/ 285750 h 28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52850" h="285750">
                <a:moveTo>
                  <a:pt x="0" y="285750"/>
                </a:moveTo>
                <a:lnTo>
                  <a:pt x="3752850" y="285750"/>
                </a:lnTo>
                <a:lnTo>
                  <a:pt x="3467100" y="0"/>
                </a:lnTo>
                <a:lnTo>
                  <a:pt x="19050" y="0"/>
                </a:lnTo>
                <a:lnTo>
                  <a:pt x="0" y="28575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-36512" y="-76745"/>
            <a:ext cx="35123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4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127448" y="395372"/>
            <a:ext cx="2241811" cy="369332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  <a:latin typeface="+mn-lt"/>
                <a:ea typeface="+mn-ea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>
              <a:defRPr/>
            </a:pPr>
            <a:r>
              <a:rPr lang="en-US" altLang="zh-CN" kern="0" dirty="0">
                <a:solidFill>
                  <a:prstClr val="white">
                    <a:lumMod val="65000"/>
                  </a:prstClr>
                </a:solidFill>
              </a:rPr>
              <a:t>CONTENTS</a:t>
            </a:r>
            <a:endParaRPr lang="en-US" altLang="zh-CN" kern="0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8832304" y="188640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任意多边形 86"/>
          <p:cNvSpPr/>
          <p:nvPr/>
        </p:nvSpPr>
        <p:spPr>
          <a:xfrm>
            <a:off x="0" y="692696"/>
            <a:ext cx="3960440" cy="396000"/>
          </a:xfrm>
          <a:custGeom>
            <a:avLst/>
            <a:gdLst>
              <a:gd name="connsiteX0" fmla="*/ 0 w 1769273"/>
              <a:gd name="connsiteY0" fmla="*/ 0 h 1008112"/>
              <a:gd name="connsiteX1" fmla="*/ 1517245 w 1769273"/>
              <a:gd name="connsiteY1" fmla="*/ 0 h 1008112"/>
              <a:gd name="connsiteX2" fmla="*/ 1769273 w 1769273"/>
              <a:gd name="connsiteY2" fmla="*/ 235226 h 1008112"/>
              <a:gd name="connsiteX3" fmla="*/ 1769273 w 1769273"/>
              <a:gd name="connsiteY3" fmla="*/ 772886 h 1008112"/>
              <a:gd name="connsiteX4" fmla="*/ 1517245 w 1769273"/>
              <a:gd name="connsiteY4" fmla="*/ 1008112 h 1008112"/>
              <a:gd name="connsiteX5" fmla="*/ 0 w 1769273"/>
              <a:gd name="connsiteY5" fmla="*/ 1008112 h 1008112"/>
              <a:gd name="connsiteX6" fmla="*/ 252028 w 1769273"/>
              <a:gd name="connsiteY6" fmla="*/ 772886 h 1008112"/>
              <a:gd name="connsiteX7" fmla="*/ 252028 w 1769273"/>
              <a:gd name="connsiteY7" fmla="*/ 235226 h 1008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69273" h="1008112">
                <a:moveTo>
                  <a:pt x="0" y="0"/>
                </a:moveTo>
                <a:lnTo>
                  <a:pt x="1517245" y="0"/>
                </a:lnTo>
                <a:lnTo>
                  <a:pt x="1769273" y="235226"/>
                </a:lnTo>
                <a:lnTo>
                  <a:pt x="1769273" y="772886"/>
                </a:lnTo>
                <a:lnTo>
                  <a:pt x="1517245" y="1008112"/>
                </a:lnTo>
                <a:lnTo>
                  <a:pt x="0" y="1008112"/>
                </a:lnTo>
                <a:lnTo>
                  <a:pt x="252028" y="772886"/>
                </a:lnTo>
                <a:lnTo>
                  <a:pt x="252028" y="235226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b="1" dirty="0">
                <a:solidFill>
                  <a:schemeClr val="tx1"/>
                </a:solidFill>
                <a:sym typeface="+mn-ea"/>
              </a:rPr>
              <a:t>Unit 2  My Body</a:t>
            </a:r>
            <a:endParaRPr lang="zh-CN" altLang="en-US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1755" y="1917065"/>
            <a:ext cx="12072620" cy="4464050"/>
            <a:chOff x="113" y="3019"/>
            <a:chExt cx="19012" cy="7030"/>
          </a:xfrm>
        </p:grpSpPr>
        <p:grpSp>
          <p:nvGrpSpPr>
            <p:cNvPr id="15" name="组合 14"/>
            <p:cNvGrpSpPr/>
            <p:nvPr/>
          </p:nvGrpSpPr>
          <p:grpSpPr>
            <a:xfrm>
              <a:off x="4906" y="3125"/>
              <a:ext cx="2917" cy="2916"/>
              <a:chOff x="3617767" y="1552534"/>
              <a:chExt cx="1852274" cy="1851387"/>
            </a:xfrm>
          </p:grpSpPr>
          <p:sp>
            <p:nvSpPr>
              <p:cNvPr id="16" name="Rounded Rectangle 4"/>
              <p:cNvSpPr/>
              <p:nvPr/>
            </p:nvSpPr>
            <p:spPr>
              <a:xfrm>
                <a:off x="3617767" y="1552534"/>
                <a:ext cx="1841077" cy="1851387"/>
              </a:xfrm>
              <a:prstGeom prst="roundRect">
                <a:avLst>
                  <a:gd name="adj" fmla="val 50000"/>
                </a:avLst>
              </a:prstGeom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lIns="121505" tIns="60753" rIns="121505" bIns="60753" rtlCol="0" anchor="ctr"/>
              <a:lstStyle/>
              <a:p>
                <a:pPr algn="ctr"/>
                <a:endParaRPr lang="en-US" dirty="0">
                  <a:latin typeface="Roboto condensed"/>
                  <a:cs typeface="Roboto condensed"/>
                </a:endParaRPr>
              </a:p>
            </p:txBody>
          </p:sp>
          <p:sp>
            <p:nvSpPr>
              <p:cNvPr id="17" name="TextBox 5"/>
              <p:cNvSpPr txBox="1"/>
              <p:nvPr/>
            </p:nvSpPr>
            <p:spPr>
              <a:xfrm>
                <a:off x="3719736" y="1915399"/>
                <a:ext cx="1750305" cy="984467"/>
              </a:xfrm>
              <a:prstGeom prst="rect">
                <a:avLst/>
              </a:prstGeom>
              <a:noFill/>
            </p:spPr>
            <p:txBody>
              <a:bodyPr wrap="square" lIns="121505" tIns="60753" rIns="121505" bIns="60753" rtlCol="0">
                <a:spAutoFit/>
              </a:bodyPr>
              <a:lstStyle/>
              <a:p>
                <a:pPr lvl="0" algn="ctr"/>
                <a:r>
                  <a:rPr lang="en-US" altLang="ko-KR" sz="2800" b="1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Roboto condensed"/>
                  </a:rPr>
                  <a:t>Section  Three</a:t>
                </a:r>
                <a:endParaRPr lang="en-US" altLang="ko-KR" sz="2800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Roboto condensed"/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572" y="3621"/>
              <a:ext cx="3340" cy="3398"/>
              <a:chOff x="863947" y="1747313"/>
              <a:chExt cx="2265375" cy="2278061"/>
            </a:xfrm>
            <a:gradFill>
              <a:gsLst>
                <a:gs pos="0">
                  <a:schemeClr val="accent6">
                    <a:shade val="51000"/>
                    <a:satMod val="130000"/>
                  </a:schemeClr>
                </a:gs>
                <a:gs pos="80000">
                  <a:schemeClr val="accent6">
                    <a:shade val="93000"/>
                    <a:satMod val="130000"/>
                  </a:schemeClr>
                </a:gs>
                <a:gs pos="100000">
                  <a:schemeClr val="accent6">
                    <a:shade val="94000"/>
                    <a:satMod val="135000"/>
                  </a:schemeClr>
                </a:gs>
              </a:gsLst>
              <a:lin ang="16200000" scaled="0"/>
            </a:gradFill>
          </p:grpSpPr>
          <p:sp>
            <p:nvSpPr>
              <p:cNvPr id="19" name="Rounded Rectangle 9"/>
              <p:cNvSpPr/>
              <p:nvPr/>
            </p:nvSpPr>
            <p:spPr>
              <a:xfrm>
                <a:off x="863947" y="1747313"/>
                <a:ext cx="2265375" cy="2278061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lIns="121505" tIns="60753" rIns="121505" bIns="60753" rtlCol="0" anchor="ctr"/>
              <a:lstStyle/>
              <a:p>
                <a:pPr algn="ctr"/>
                <a:endParaRPr lang="en-US" dirty="0">
                  <a:latin typeface="Roboto condensed"/>
                  <a:cs typeface="Roboto condensed"/>
                </a:endParaRPr>
              </a:p>
            </p:txBody>
          </p:sp>
          <p:sp>
            <p:nvSpPr>
              <p:cNvPr id="20" name="텍스트 개체 틀 2"/>
              <p:cNvSpPr txBox="1"/>
              <p:nvPr/>
            </p:nvSpPr>
            <p:spPr>
              <a:xfrm>
                <a:off x="978797" y="2275439"/>
                <a:ext cx="1853812" cy="1013764"/>
              </a:xfrm>
              <a:prstGeom prst="rect">
                <a:avLst/>
              </a:prstGeom>
              <a:grpFill/>
            </p:spPr>
            <p:txBody>
              <a:bodyPr vert="horz" lIns="121505" tIns="60753" rIns="121505" bIns="60753" rtlCol="0" anchor="t">
                <a:noAutofit/>
              </a:bodyPr>
              <a:lstStyle>
                <a:lvl1pPr marL="0" indent="0" algn="ctr" defTabSz="457200" rtl="0" eaLnBrk="1" latinLnBrk="0" hangingPunct="1">
                  <a:spcBef>
                    <a:spcPct val="20000"/>
                  </a:spcBef>
                  <a:buFont typeface="Arial" panose="020B0604020202020204"/>
                  <a:buNone/>
                  <a:defRPr sz="1000" kern="1200" baseline="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Rockwell" panose="02060603020205020403"/>
                  </a:defRPr>
                </a:lvl1pPr>
                <a:lvl2pPr marL="742950" indent="-28575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ko-KR" sz="2800" b="1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Roboto condensed"/>
                  </a:rPr>
                  <a:t>Section One</a:t>
                </a:r>
                <a:endParaRPr lang="en-US" altLang="ko-KR" sz="2800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Roboto condensed"/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7174" y="3819"/>
              <a:ext cx="3568" cy="3587"/>
              <a:chOff x="5057837" y="1992903"/>
              <a:chExt cx="2265375" cy="2278061"/>
            </a:xfrm>
          </p:grpSpPr>
          <p:sp>
            <p:nvSpPr>
              <p:cNvPr id="22" name="Rounded Rectangle 13"/>
              <p:cNvSpPr/>
              <p:nvPr/>
            </p:nvSpPr>
            <p:spPr>
              <a:xfrm>
                <a:off x="5057837" y="1992903"/>
                <a:ext cx="2265375" cy="2278061"/>
              </a:xfrm>
              <a:prstGeom prst="roundRect">
                <a:avLst>
                  <a:gd name="adj" fmla="val 50000"/>
                </a:avLst>
              </a:prstGeom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lIns="121505" tIns="60753" rIns="121505" bIns="60753" rtlCol="0" anchor="ctr"/>
              <a:lstStyle/>
              <a:p>
                <a:pPr algn="ctr"/>
                <a:endParaRPr lang="en-US" dirty="0">
                  <a:latin typeface="Roboto condensed"/>
                  <a:cs typeface="Roboto condensed"/>
                </a:endParaRPr>
              </a:p>
            </p:txBody>
          </p:sp>
          <p:sp>
            <p:nvSpPr>
              <p:cNvPr id="23" name="TextBox 15"/>
              <p:cNvSpPr txBox="1"/>
              <p:nvPr/>
            </p:nvSpPr>
            <p:spPr>
              <a:xfrm>
                <a:off x="5375667" y="2707993"/>
                <a:ext cx="1605246" cy="984467"/>
              </a:xfrm>
              <a:prstGeom prst="rect">
                <a:avLst/>
              </a:prstGeom>
              <a:noFill/>
            </p:spPr>
            <p:txBody>
              <a:bodyPr wrap="square" lIns="121505" tIns="60753" rIns="121505" bIns="60753" rtlCol="0">
                <a:spAutoFit/>
              </a:bodyPr>
              <a:lstStyle/>
              <a:p>
                <a:pPr lvl="0" algn="ctr"/>
                <a:r>
                  <a:rPr lang="en-US" altLang="ko-KR" sz="2800" b="1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Roboto condensed"/>
                  </a:rPr>
                  <a:t>Section Four</a:t>
                </a:r>
                <a:endParaRPr lang="ko-KR" altLang="en-US" sz="2800" b="1" dirty="0">
                  <a:solidFill>
                    <a:srgbClr val="FFFFFF"/>
                  </a:solidFill>
                  <a:latin typeface="微软雅黑" panose="020B0503020204020204" pitchFamily="34" charset="-122"/>
                  <a:cs typeface="Roboto condensed"/>
                </a:endParaRP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13925" y="3019"/>
              <a:ext cx="3329" cy="3347"/>
              <a:chOff x="9344365" y="1484784"/>
              <a:chExt cx="2113788" cy="2125625"/>
            </a:xfrm>
          </p:grpSpPr>
          <p:sp>
            <p:nvSpPr>
              <p:cNvPr id="25" name="Rounded Rectangle 18"/>
              <p:cNvSpPr/>
              <p:nvPr/>
            </p:nvSpPr>
            <p:spPr>
              <a:xfrm>
                <a:off x="9344365" y="1484784"/>
                <a:ext cx="2113788" cy="2125625"/>
              </a:xfrm>
              <a:prstGeom prst="roundRect">
                <a:avLst>
                  <a:gd name="adj" fmla="val 50000"/>
                </a:avLst>
              </a:prstGeom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lIns="121505" tIns="60753" rIns="121505" bIns="60753" rtlCol="0" anchor="ctr"/>
              <a:lstStyle/>
              <a:p>
                <a:pPr algn="ctr"/>
                <a:endParaRPr lang="en-US" dirty="0">
                  <a:latin typeface="Roboto condensed"/>
                  <a:cs typeface="Roboto condensed"/>
                </a:endParaRPr>
              </a:p>
            </p:txBody>
          </p:sp>
          <p:sp>
            <p:nvSpPr>
              <p:cNvPr id="31" name="TextBox 19"/>
              <p:cNvSpPr txBox="1"/>
              <p:nvPr/>
            </p:nvSpPr>
            <p:spPr>
              <a:xfrm>
                <a:off x="9565043" y="1925887"/>
                <a:ext cx="1643781" cy="982474"/>
              </a:xfrm>
              <a:prstGeom prst="rect">
                <a:avLst/>
              </a:prstGeom>
              <a:noFill/>
            </p:spPr>
            <p:txBody>
              <a:bodyPr wrap="square" lIns="121505" tIns="60753" rIns="121505" bIns="60753" rtlCol="0">
                <a:spAutoFit/>
              </a:bodyPr>
              <a:lstStyle/>
              <a:p>
                <a:pPr lvl="0" algn="ctr">
                  <a:buClrTx/>
                  <a:buSzTx/>
                  <a:buFontTx/>
                </a:pPr>
                <a:r>
                  <a:rPr lang="en-US" altLang="ko-KR" sz="2800" b="1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Roboto condensed"/>
                  </a:rPr>
                  <a:t>Section Seven</a:t>
                </a:r>
                <a:endParaRPr lang="en-US" altLang="ko-KR" sz="28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Roboto condensed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9773" y="3019"/>
              <a:ext cx="2899" cy="2916"/>
              <a:chOff x="6708446" y="1484785"/>
              <a:chExt cx="1841077" cy="1851387"/>
            </a:xfrm>
          </p:grpSpPr>
          <p:sp>
            <p:nvSpPr>
              <p:cNvPr id="34" name="Rounded Rectangle 22"/>
              <p:cNvSpPr/>
              <p:nvPr/>
            </p:nvSpPr>
            <p:spPr>
              <a:xfrm>
                <a:off x="6708446" y="1484785"/>
                <a:ext cx="1841077" cy="1851387"/>
              </a:xfrm>
              <a:prstGeom prst="roundRect">
                <a:avLst>
                  <a:gd name="adj" fmla="val 50000"/>
                </a:avLst>
              </a:prstGeom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lIns="121505" tIns="60753" rIns="121505" bIns="60753" rtlCol="0" anchor="ctr"/>
              <a:lstStyle/>
              <a:p>
                <a:pPr algn="ctr"/>
                <a:endParaRPr lang="en-US" dirty="0">
                  <a:latin typeface="Roboto condensed"/>
                  <a:cs typeface="Roboto condensed"/>
                </a:endParaRPr>
              </a:p>
            </p:txBody>
          </p:sp>
          <p:sp>
            <p:nvSpPr>
              <p:cNvPr id="36" name="TextBox 23"/>
              <p:cNvSpPr txBox="1"/>
              <p:nvPr/>
            </p:nvSpPr>
            <p:spPr>
              <a:xfrm>
                <a:off x="6860310" y="1867036"/>
                <a:ext cx="1611954" cy="984467"/>
              </a:xfrm>
              <a:prstGeom prst="rect">
                <a:avLst/>
              </a:prstGeom>
              <a:noFill/>
            </p:spPr>
            <p:txBody>
              <a:bodyPr wrap="square" lIns="121505" tIns="60753" rIns="121505" bIns="60753" rtlCol="0">
                <a:spAutoFit/>
              </a:bodyPr>
              <a:lstStyle/>
              <a:p>
                <a:pPr lvl="0" algn="ctr"/>
                <a:r>
                  <a:rPr lang="en-US" altLang="ko-KR" sz="2800" b="1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Roboto condensed"/>
                  </a:rPr>
                  <a:t>Section Five</a:t>
                </a:r>
                <a:endParaRPr lang="ko-KR" altLang="en-US" sz="2800" b="1" dirty="0">
                  <a:solidFill>
                    <a:srgbClr val="FFFFFF"/>
                  </a:solidFill>
                  <a:latin typeface="微软雅黑" panose="020B0503020204020204" pitchFamily="34" charset="-122"/>
                  <a:cs typeface="Roboto condensed"/>
                </a:endParaRPr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2124" y="6744"/>
              <a:ext cx="13601" cy="1779"/>
              <a:chOff x="1851283" y="3850132"/>
              <a:chExt cx="8636679" cy="1129598"/>
            </a:xfrm>
          </p:grpSpPr>
          <p:sp>
            <p:nvSpPr>
              <p:cNvPr id="38" name="Oval 31"/>
              <p:cNvSpPr/>
              <p:nvPr/>
            </p:nvSpPr>
            <p:spPr>
              <a:xfrm>
                <a:off x="8849522" y="4804488"/>
                <a:ext cx="171433" cy="175242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lIns="121505" tIns="60753" rIns="121505" bIns="60753" rtlCol="0" anchor="ctr"/>
              <a:lstStyle/>
              <a:p>
                <a:pPr algn="ctr"/>
                <a:endParaRPr lang="en-US" dirty="0">
                  <a:latin typeface="Roboto condensed"/>
                  <a:cs typeface="Roboto condensed"/>
                </a:endParaRPr>
              </a:p>
            </p:txBody>
          </p:sp>
          <p:sp>
            <p:nvSpPr>
              <p:cNvPr id="39" name="Oval 32"/>
              <p:cNvSpPr/>
              <p:nvPr/>
            </p:nvSpPr>
            <p:spPr>
              <a:xfrm>
                <a:off x="10316529" y="3937753"/>
                <a:ext cx="171433" cy="175242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lIns="121505" tIns="60753" rIns="121505" bIns="60753" rtlCol="0" anchor="ctr"/>
              <a:lstStyle/>
              <a:p>
                <a:pPr algn="ctr"/>
                <a:endParaRPr lang="en-US" dirty="0">
                  <a:latin typeface="Roboto condensed"/>
                  <a:cs typeface="Roboto condensed"/>
                </a:endParaRPr>
              </a:p>
            </p:txBody>
          </p:sp>
          <p:grpSp>
            <p:nvGrpSpPr>
              <p:cNvPr id="41" name="组合 6"/>
              <p:cNvGrpSpPr/>
              <p:nvPr/>
            </p:nvGrpSpPr>
            <p:grpSpPr>
              <a:xfrm>
                <a:off x="1851283" y="4270964"/>
                <a:ext cx="1560975" cy="708766"/>
                <a:chOff x="1851283" y="4270964"/>
                <a:chExt cx="1560975" cy="708766"/>
              </a:xfrm>
            </p:grpSpPr>
            <p:sp>
              <p:nvSpPr>
                <p:cNvPr id="44" name="Oval 26"/>
                <p:cNvSpPr/>
                <p:nvPr/>
              </p:nvSpPr>
              <p:spPr>
                <a:xfrm>
                  <a:off x="1851283" y="4270964"/>
                  <a:ext cx="171433" cy="175242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lIns="121505" tIns="60753" rIns="121505" bIns="60753" rtlCol="0" anchor="ctr"/>
                <a:lstStyle/>
                <a:p>
                  <a:pPr algn="ctr"/>
                  <a:endParaRPr lang="en-US" dirty="0">
                    <a:latin typeface="Roboto condensed"/>
                    <a:cs typeface="Roboto condensed"/>
                  </a:endParaRPr>
                </a:p>
              </p:txBody>
            </p:sp>
            <p:sp>
              <p:nvSpPr>
                <p:cNvPr id="45" name="Oval 27"/>
                <p:cNvSpPr/>
                <p:nvPr/>
              </p:nvSpPr>
              <p:spPr>
                <a:xfrm>
                  <a:off x="3240825" y="4804488"/>
                  <a:ext cx="171433" cy="175242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lIns="121505" tIns="60753" rIns="121505" bIns="60753" rtlCol="0" anchor="ctr"/>
                <a:lstStyle/>
                <a:p>
                  <a:pPr algn="ctr"/>
                  <a:endParaRPr lang="en-US" dirty="0">
                    <a:latin typeface="Roboto condensed"/>
                    <a:cs typeface="Roboto condensed"/>
                  </a:endParaRPr>
                </a:p>
              </p:txBody>
            </p:sp>
            <p:cxnSp>
              <p:nvCxnSpPr>
                <p:cNvPr id="48" name="Straight Connector 33"/>
                <p:cNvCxnSpPr>
                  <a:stCxn id="44" idx="6"/>
                  <a:endCxn id="45" idx="2"/>
                </p:cNvCxnSpPr>
                <p:nvPr/>
              </p:nvCxnSpPr>
              <p:spPr>
                <a:xfrm>
                  <a:off x="2022716" y="4358585"/>
                  <a:ext cx="1218109" cy="533524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</a:schemeClr>
                  </a:solidFill>
                  <a:prstDash val="sysDash"/>
                  <a:headEnd type="none" w="sm" len="sm"/>
                  <a:tailEnd type="triangle" w="sm" len="sm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9" name="组合 7"/>
              <p:cNvGrpSpPr/>
              <p:nvPr/>
            </p:nvGrpSpPr>
            <p:grpSpPr>
              <a:xfrm>
                <a:off x="3412258" y="4025374"/>
                <a:ext cx="1212691" cy="866735"/>
                <a:chOff x="3412258" y="4025374"/>
                <a:chExt cx="1212691" cy="866735"/>
              </a:xfrm>
            </p:grpSpPr>
            <p:sp>
              <p:nvSpPr>
                <p:cNvPr id="52" name="Oval 28"/>
                <p:cNvSpPr/>
                <p:nvPr/>
              </p:nvSpPr>
              <p:spPr>
                <a:xfrm>
                  <a:off x="4453516" y="4025374"/>
                  <a:ext cx="171433" cy="175242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lIns="121505" tIns="60753" rIns="121505" bIns="60753" rtlCol="0" anchor="ctr"/>
                <a:lstStyle/>
                <a:p>
                  <a:pPr algn="ctr"/>
                  <a:endParaRPr lang="en-US" dirty="0">
                    <a:latin typeface="Roboto condensed"/>
                    <a:cs typeface="Roboto condensed"/>
                  </a:endParaRPr>
                </a:p>
              </p:txBody>
            </p:sp>
            <p:cxnSp>
              <p:nvCxnSpPr>
                <p:cNvPr id="53" name="Straight Connector 34"/>
                <p:cNvCxnSpPr>
                  <a:stCxn id="45" idx="6"/>
                  <a:endCxn id="52" idx="2"/>
                </p:cNvCxnSpPr>
                <p:nvPr/>
              </p:nvCxnSpPr>
              <p:spPr>
                <a:xfrm flipV="1">
                  <a:off x="3412258" y="4112995"/>
                  <a:ext cx="1041258" cy="779114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</a:schemeClr>
                  </a:solidFill>
                  <a:prstDash val="sysDash"/>
                  <a:headEnd type="none" w="sm" len="sm"/>
                  <a:tailEnd type="triangle" w="sm" len="sm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6" name="组合 8"/>
              <p:cNvGrpSpPr/>
              <p:nvPr/>
            </p:nvGrpSpPr>
            <p:grpSpPr>
              <a:xfrm>
                <a:off x="4624950" y="4112996"/>
                <a:ext cx="1650607" cy="691492"/>
                <a:chOff x="4624950" y="4112996"/>
                <a:chExt cx="1650607" cy="691492"/>
              </a:xfrm>
            </p:grpSpPr>
            <p:sp>
              <p:nvSpPr>
                <p:cNvPr id="57" name="Oval 29"/>
                <p:cNvSpPr/>
                <p:nvPr/>
              </p:nvSpPr>
              <p:spPr>
                <a:xfrm>
                  <a:off x="6104124" y="4629246"/>
                  <a:ext cx="171433" cy="175242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lIns="121505" tIns="60753" rIns="121505" bIns="60753" rtlCol="0" anchor="ctr"/>
                <a:lstStyle/>
                <a:p>
                  <a:pPr algn="ctr"/>
                  <a:endParaRPr lang="en-US" dirty="0">
                    <a:latin typeface="Roboto condensed"/>
                    <a:cs typeface="Roboto condensed"/>
                  </a:endParaRPr>
                </a:p>
              </p:txBody>
            </p:sp>
            <p:cxnSp>
              <p:nvCxnSpPr>
                <p:cNvPr id="58" name="Straight Connector 35"/>
                <p:cNvCxnSpPr>
                  <a:stCxn id="52" idx="6"/>
                  <a:endCxn id="57" idx="2"/>
                </p:cNvCxnSpPr>
                <p:nvPr/>
              </p:nvCxnSpPr>
              <p:spPr>
                <a:xfrm>
                  <a:off x="4624950" y="4112996"/>
                  <a:ext cx="1479174" cy="603872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</a:schemeClr>
                  </a:solidFill>
                  <a:prstDash val="sysDash"/>
                  <a:headEnd type="none" w="sm" len="sm"/>
                  <a:tailEnd type="triangle" w="sm" len="sm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9" name="组合 9"/>
              <p:cNvGrpSpPr/>
              <p:nvPr/>
            </p:nvGrpSpPr>
            <p:grpSpPr>
              <a:xfrm>
                <a:off x="6275557" y="3850132"/>
                <a:ext cx="1440071" cy="866735"/>
                <a:chOff x="6275557" y="3850132"/>
                <a:chExt cx="1440071" cy="866735"/>
              </a:xfrm>
            </p:grpSpPr>
            <p:sp>
              <p:nvSpPr>
                <p:cNvPr id="78" name="Oval 30"/>
                <p:cNvSpPr/>
                <p:nvPr/>
              </p:nvSpPr>
              <p:spPr>
                <a:xfrm>
                  <a:off x="7544195" y="3850132"/>
                  <a:ext cx="171433" cy="175242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lIns="121505" tIns="60753" rIns="121505" bIns="60753" rtlCol="0" anchor="ctr"/>
                <a:lstStyle/>
                <a:p>
                  <a:pPr algn="ctr"/>
                  <a:endParaRPr lang="en-US" dirty="0">
                    <a:latin typeface="Roboto condensed"/>
                    <a:cs typeface="Roboto condensed"/>
                  </a:endParaRPr>
                </a:p>
              </p:txBody>
            </p:sp>
            <p:cxnSp>
              <p:nvCxnSpPr>
                <p:cNvPr id="80" name="Straight Connector 36"/>
                <p:cNvCxnSpPr>
                  <a:stCxn id="57" idx="6"/>
                  <a:endCxn id="78" idx="2"/>
                </p:cNvCxnSpPr>
                <p:nvPr/>
              </p:nvCxnSpPr>
              <p:spPr>
                <a:xfrm flipV="1">
                  <a:off x="6275557" y="3937753"/>
                  <a:ext cx="1268638" cy="779114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</a:schemeClr>
                  </a:solidFill>
                  <a:prstDash val="sysDash"/>
                  <a:headEnd type="none" w="sm" len="sm"/>
                  <a:tailEnd type="triangle" w="sm" len="sm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83" name="Straight Connector 37"/>
              <p:cNvCxnSpPr>
                <a:stCxn id="78" idx="6"/>
                <a:endCxn id="38" idx="2"/>
              </p:cNvCxnSpPr>
              <p:nvPr/>
            </p:nvCxnSpPr>
            <p:spPr>
              <a:xfrm>
                <a:off x="7715628" y="3937754"/>
                <a:ext cx="1133894" cy="954356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  <a:prstDash val="sysDash"/>
                <a:headEnd type="none" w="sm" len="sm"/>
                <a:tailEnd type="triangle" w="sm" len="sm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8" name="Straight Connector 38"/>
              <p:cNvCxnSpPr>
                <a:stCxn id="38" idx="6"/>
                <a:endCxn id="39" idx="2"/>
              </p:cNvCxnSpPr>
              <p:nvPr/>
            </p:nvCxnSpPr>
            <p:spPr>
              <a:xfrm flipV="1">
                <a:off x="9020956" y="4025374"/>
                <a:ext cx="1295573" cy="866735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  <a:prstDash val="sysDash"/>
                <a:headEnd type="none" w="sm" len="sm"/>
                <a:tailEnd type="triangle" w="sm" len="sm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89" name="TextBox 39"/>
            <p:cNvSpPr txBox="1"/>
            <p:nvPr/>
          </p:nvSpPr>
          <p:spPr>
            <a:xfrm>
              <a:off x="113" y="7806"/>
              <a:ext cx="3783" cy="99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>
              <a:defPPr>
                <a:defRPr lang="zh-CN"/>
              </a:defPPr>
              <a:lvl1pPr lvl="0" algn="ctr">
                <a:defRPr sz="1900"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Roboto condensed"/>
                  <a:ea typeface="Roboto Light" pitchFamily="2" charset="0"/>
                  <a:cs typeface="Roboto condensed"/>
                </a:defRPr>
              </a:lvl1pPr>
            </a:lstStyle>
            <a:p>
              <a:r>
                <a:rPr lang="en-US" altLang="zh-CN" sz="200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International Phonetic Symbols</a:t>
              </a:r>
              <a:endParaRPr lang="nb-NO" altLang="ko-KR" sz="2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TextBox 40"/>
            <p:cNvSpPr txBox="1"/>
            <p:nvPr/>
          </p:nvSpPr>
          <p:spPr>
            <a:xfrm>
              <a:off x="3479" y="8522"/>
              <a:ext cx="1936" cy="96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lvl="0" algn="ctr"/>
              <a:r>
                <a:rPr lang="en-US" altLang="zh-CN" sz="2000" b="1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Roboto condensed"/>
                </a:rPr>
                <a:t>Key Words</a:t>
              </a:r>
              <a:endParaRPr lang="nb-NO" altLang="ko-KR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condensed"/>
              </a:endParaRPr>
            </a:p>
          </p:txBody>
        </p:sp>
        <p:sp>
          <p:nvSpPr>
            <p:cNvPr id="91" name="TextBox 41"/>
            <p:cNvSpPr txBox="1"/>
            <p:nvPr/>
          </p:nvSpPr>
          <p:spPr>
            <a:xfrm>
              <a:off x="5407" y="7487"/>
              <a:ext cx="2155" cy="97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lvl="0" algn="ctr"/>
              <a:r>
                <a:rPr lang="en-US" altLang="zh-CN" sz="2000" b="1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Roboto condensed"/>
                </a:rPr>
                <a:t>Key Sentences</a:t>
              </a:r>
              <a:endParaRPr lang="nb-NO" altLang="ko-KR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condensed"/>
              </a:endParaRPr>
            </a:p>
          </p:txBody>
        </p:sp>
        <p:sp>
          <p:nvSpPr>
            <p:cNvPr id="92" name="TextBox 42"/>
            <p:cNvSpPr txBox="1"/>
            <p:nvPr/>
          </p:nvSpPr>
          <p:spPr>
            <a:xfrm>
              <a:off x="7959" y="8188"/>
              <a:ext cx="2211" cy="71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lvl="0" algn="ctr"/>
              <a:r>
                <a:rPr lang="en-US" altLang="zh-CN" sz="2000" b="1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Roboto condensed"/>
                </a:rPr>
                <a:t>Dialogues</a:t>
              </a:r>
              <a:endParaRPr lang="nb-NO" altLang="ko-KR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condensed"/>
              </a:endParaRPr>
            </a:p>
          </p:txBody>
        </p:sp>
        <p:sp>
          <p:nvSpPr>
            <p:cNvPr id="93" name="TextBox 43"/>
            <p:cNvSpPr txBox="1"/>
            <p:nvPr/>
          </p:nvSpPr>
          <p:spPr>
            <a:xfrm>
              <a:off x="10170" y="7439"/>
              <a:ext cx="1986" cy="50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lvl="0" algn="ctr"/>
              <a:r>
                <a:rPr lang="en-US" altLang="zh-CN" sz="2000" b="1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Roboto condensed"/>
                </a:rPr>
                <a:t>Exercises</a:t>
              </a:r>
              <a:endParaRPr lang="nb-NO" altLang="ko-KR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condensed"/>
              </a:endParaRPr>
            </a:p>
          </p:txBody>
        </p:sp>
        <p:sp>
          <p:nvSpPr>
            <p:cNvPr id="94" name="TextBox 44"/>
            <p:cNvSpPr txBox="1"/>
            <p:nvPr/>
          </p:nvSpPr>
          <p:spPr>
            <a:xfrm>
              <a:off x="12549" y="8522"/>
              <a:ext cx="1886" cy="573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lvl="0" algn="ctr"/>
              <a:r>
                <a:rPr lang="en-US" altLang="zh-CN" sz="2000" b="1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Fun Time</a:t>
              </a:r>
              <a:endParaRPr lang="nb-NO" altLang="ko-KR" sz="19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condensed"/>
              </a:endParaRPr>
            </a:p>
          </p:txBody>
        </p:sp>
        <p:sp>
          <p:nvSpPr>
            <p:cNvPr id="95" name="TextBox 45"/>
            <p:cNvSpPr txBox="1"/>
            <p:nvPr/>
          </p:nvSpPr>
          <p:spPr>
            <a:xfrm>
              <a:off x="14482" y="7440"/>
              <a:ext cx="2495" cy="102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lvl="0" algn="ctr"/>
              <a:r>
                <a:rPr lang="en-US" altLang="zh-CN" sz="2000" b="1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Further Reading</a:t>
              </a:r>
              <a:endParaRPr lang="nb-NO" altLang="ko-KR" sz="19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condensed"/>
              </a:endParaRPr>
            </a:p>
          </p:txBody>
        </p:sp>
        <p:cxnSp>
          <p:nvCxnSpPr>
            <p:cNvPr id="96" name="Straight Connector 51"/>
            <p:cNvCxnSpPr/>
            <p:nvPr/>
          </p:nvCxnSpPr>
          <p:spPr>
            <a:xfrm flipH="1">
              <a:off x="811" y="10049"/>
              <a:ext cx="17688" cy="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pSp>
          <p:nvGrpSpPr>
            <p:cNvPr id="97" name="组合 96"/>
            <p:cNvGrpSpPr/>
            <p:nvPr/>
          </p:nvGrpSpPr>
          <p:grpSpPr>
            <a:xfrm>
              <a:off x="2912" y="4831"/>
              <a:ext cx="3126" cy="3175"/>
              <a:chOff x="3617767" y="1486413"/>
              <a:chExt cx="1841077" cy="1851387"/>
            </a:xfrm>
            <a:solidFill>
              <a:schemeClr val="accent2">
                <a:lumMod val="60000"/>
                <a:lumOff val="40000"/>
              </a:schemeClr>
            </a:solidFill>
          </p:grpSpPr>
          <p:sp>
            <p:nvSpPr>
              <p:cNvPr id="98" name="Rounded Rectangle 4"/>
              <p:cNvSpPr/>
              <p:nvPr/>
            </p:nvSpPr>
            <p:spPr>
              <a:xfrm>
                <a:off x="3617767" y="1486413"/>
                <a:ext cx="1841077" cy="1851387"/>
              </a:xfrm>
              <a:prstGeom prst="roundRect">
                <a:avLst>
                  <a:gd name="adj" fmla="val 50000"/>
                </a:avLst>
              </a:prstGeom>
              <a:grpFill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lIns="121505" tIns="60753" rIns="121505" bIns="60753" rtlCol="0" anchor="ctr"/>
              <a:lstStyle/>
              <a:p>
                <a:pPr algn="ctr"/>
                <a:endParaRPr lang="en-US" dirty="0">
                  <a:latin typeface="Roboto condensed"/>
                  <a:cs typeface="Roboto condensed"/>
                </a:endParaRPr>
              </a:p>
            </p:txBody>
          </p:sp>
          <p:sp>
            <p:nvSpPr>
              <p:cNvPr id="99" name="TextBox 5"/>
              <p:cNvSpPr txBox="1"/>
              <p:nvPr/>
            </p:nvSpPr>
            <p:spPr>
              <a:xfrm>
                <a:off x="3818119" y="1949260"/>
                <a:ext cx="1533238" cy="903982"/>
              </a:xfrm>
              <a:prstGeom prst="rect">
                <a:avLst/>
              </a:prstGeom>
              <a:grpFill/>
            </p:spPr>
            <p:txBody>
              <a:bodyPr wrap="square" lIns="121505" tIns="60753" rIns="121505" bIns="60753" rtlCol="0">
                <a:spAutoFit/>
              </a:bodyPr>
              <a:lstStyle/>
              <a:p>
                <a:pPr lvl="0" algn="ctr"/>
                <a:r>
                  <a:rPr lang="en-US" altLang="ko-KR" sz="2800" b="1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Roboto condensed"/>
                  </a:rPr>
                  <a:t>Section Two</a:t>
                </a:r>
                <a:endParaRPr lang="ko-KR" altLang="en-US" sz="2800" b="1" dirty="0">
                  <a:solidFill>
                    <a:srgbClr val="FFFFFF"/>
                  </a:solidFill>
                  <a:latin typeface="微软雅黑" panose="020B0503020204020204" pitchFamily="34" charset="-122"/>
                  <a:cs typeface="Roboto condensed"/>
                </a:endParaRPr>
              </a:p>
            </p:txBody>
          </p:sp>
        </p:grpSp>
        <p:grpSp>
          <p:nvGrpSpPr>
            <p:cNvPr id="100" name="组合 99"/>
            <p:cNvGrpSpPr/>
            <p:nvPr/>
          </p:nvGrpSpPr>
          <p:grpSpPr>
            <a:xfrm>
              <a:off x="11644" y="4606"/>
              <a:ext cx="3126" cy="3175"/>
              <a:chOff x="3617767" y="1486413"/>
              <a:chExt cx="1841077" cy="1851387"/>
            </a:xfrm>
            <a:solidFill>
              <a:schemeClr val="accent4">
                <a:lumMod val="75000"/>
              </a:schemeClr>
            </a:solidFill>
          </p:grpSpPr>
          <p:sp>
            <p:nvSpPr>
              <p:cNvPr id="101" name="Rounded Rectangle 4"/>
              <p:cNvSpPr/>
              <p:nvPr/>
            </p:nvSpPr>
            <p:spPr>
              <a:xfrm>
                <a:off x="3617767" y="1486413"/>
                <a:ext cx="1841077" cy="1851387"/>
              </a:xfrm>
              <a:prstGeom prst="roundRect">
                <a:avLst>
                  <a:gd name="adj" fmla="val 50000"/>
                </a:avLst>
              </a:prstGeom>
              <a:grpFill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lIns="121505" tIns="60753" rIns="121505" bIns="60753" rtlCol="0" anchor="ctr"/>
              <a:lstStyle/>
              <a:p>
                <a:pPr algn="ctr"/>
                <a:endParaRPr lang="en-US" dirty="0">
                  <a:latin typeface="Roboto condensed"/>
                  <a:cs typeface="Roboto condensed"/>
                </a:endParaRPr>
              </a:p>
            </p:txBody>
          </p:sp>
          <p:sp>
            <p:nvSpPr>
              <p:cNvPr id="102" name="TextBox 5"/>
              <p:cNvSpPr txBox="1"/>
              <p:nvPr/>
            </p:nvSpPr>
            <p:spPr>
              <a:xfrm>
                <a:off x="3818119" y="1949260"/>
                <a:ext cx="1533238" cy="903982"/>
              </a:xfrm>
              <a:prstGeom prst="rect">
                <a:avLst/>
              </a:prstGeom>
              <a:grpFill/>
            </p:spPr>
            <p:txBody>
              <a:bodyPr wrap="square" lIns="121505" tIns="60753" rIns="121505" bIns="60753" rtlCol="0">
                <a:spAutoFit/>
              </a:bodyPr>
              <a:lstStyle/>
              <a:p>
                <a:pPr lvl="0" algn="ctr"/>
                <a:r>
                  <a:rPr lang="en-US" altLang="ko-KR" sz="2800" b="1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Roboto condensed"/>
                  </a:rPr>
                  <a:t>Section Six</a:t>
                </a:r>
                <a:endParaRPr lang="ko-KR" altLang="en-US" sz="2800" b="1" dirty="0">
                  <a:solidFill>
                    <a:srgbClr val="FFFFFF"/>
                  </a:solidFill>
                  <a:latin typeface="微软雅黑" panose="020B0503020204020204" pitchFamily="34" charset="-122"/>
                  <a:cs typeface="Roboto condensed"/>
                </a:endParaRPr>
              </a:p>
            </p:txBody>
          </p:sp>
        </p:grpSp>
        <p:grpSp>
          <p:nvGrpSpPr>
            <p:cNvPr id="103" name="组合 102"/>
            <p:cNvGrpSpPr/>
            <p:nvPr/>
          </p:nvGrpSpPr>
          <p:grpSpPr>
            <a:xfrm>
              <a:off x="16421" y="4117"/>
              <a:ext cx="2659" cy="2604"/>
              <a:chOff x="6708446" y="1484785"/>
              <a:chExt cx="1841077" cy="1851387"/>
            </a:xfrm>
          </p:grpSpPr>
          <p:sp>
            <p:nvSpPr>
              <p:cNvPr id="104" name="Rounded Rectangle 22"/>
              <p:cNvSpPr/>
              <p:nvPr/>
            </p:nvSpPr>
            <p:spPr>
              <a:xfrm>
                <a:off x="6708446" y="1484785"/>
                <a:ext cx="1841077" cy="1851387"/>
              </a:xfrm>
              <a:prstGeom prst="roundRect">
                <a:avLst>
                  <a:gd name="adj" fmla="val 50000"/>
                </a:avLst>
              </a:prstGeom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lIns="121505" tIns="60753" rIns="121505" bIns="60753" rtlCol="0" anchor="ctr"/>
              <a:p>
                <a:pPr algn="ctr"/>
                <a:endParaRPr lang="en-US" dirty="0">
                  <a:latin typeface="Roboto condensed"/>
                  <a:cs typeface="Roboto condensed"/>
                </a:endParaRPr>
              </a:p>
            </p:txBody>
          </p:sp>
          <p:sp>
            <p:nvSpPr>
              <p:cNvPr id="105" name="TextBox 23"/>
              <p:cNvSpPr txBox="1"/>
              <p:nvPr/>
            </p:nvSpPr>
            <p:spPr>
              <a:xfrm>
                <a:off x="6802006" y="1867291"/>
                <a:ext cx="1744954" cy="1099883"/>
              </a:xfrm>
              <a:prstGeom prst="rect">
                <a:avLst/>
              </a:prstGeom>
              <a:noFill/>
            </p:spPr>
            <p:txBody>
              <a:bodyPr wrap="square" lIns="121505" tIns="60753" rIns="121505" bIns="60753" rtlCol="0">
                <a:spAutoFit/>
              </a:bodyPr>
              <a:p>
                <a:pPr lvl="0" algn="ctr"/>
                <a:r>
                  <a:rPr lang="en-US" altLang="ko-KR" sz="2800" b="1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Roboto condensed"/>
                  </a:rPr>
                  <a:t>Section Eight</a:t>
                </a:r>
                <a:endParaRPr lang="en-US" altLang="ko-KR" sz="28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Roboto condensed"/>
                </a:endParaRPr>
              </a:p>
            </p:txBody>
          </p:sp>
        </p:grpSp>
        <p:cxnSp>
          <p:nvCxnSpPr>
            <p:cNvPr id="106" name="Straight Connector 38"/>
            <p:cNvCxnSpPr>
              <a:stCxn id="39" idx="1"/>
              <a:endCxn id="107" idx="1"/>
            </p:cNvCxnSpPr>
            <p:nvPr/>
          </p:nvCxnSpPr>
          <p:spPr>
            <a:xfrm>
              <a:off x="15495" y="6922"/>
              <a:ext cx="2227" cy="67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sysDash"/>
              <a:headEnd type="none" w="sm" len="sm"/>
              <a:tailEnd type="triangl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07" name="Oval 32"/>
            <p:cNvSpPr/>
            <p:nvPr/>
          </p:nvSpPr>
          <p:spPr>
            <a:xfrm>
              <a:off x="17686" y="7555"/>
              <a:ext cx="248" cy="27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lIns="121505" tIns="60753" rIns="121505" bIns="60753" rtlCol="0" anchor="ctr"/>
            <a:p>
              <a:pPr algn="ctr"/>
              <a:endParaRPr lang="en-US" dirty="0">
                <a:latin typeface="Roboto condensed"/>
                <a:cs typeface="Roboto condensed"/>
              </a:endParaRPr>
            </a:p>
          </p:txBody>
        </p:sp>
        <p:sp>
          <p:nvSpPr>
            <p:cNvPr id="108" name="TextBox 45"/>
            <p:cNvSpPr txBox="1"/>
            <p:nvPr/>
          </p:nvSpPr>
          <p:spPr>
            <a:xfrm>
              <a:off x="16631" y="8109"/>
              <a:ext cx="2495" cy="102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p>
              <a:pPr lvl="0" algn="ctr"/>
              <a:r>
                <a:rPr lang="en-US" altLang="zh-CN" sz="2000" b="1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Chinese</a:t>
              </a:r>
              <a:endParaRPr lang="en-US" altLang="zh-CN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lvl="0" algn="ctr"/>
              <a:r>
                <a:rPr lang="en-US" altLang="zh-CN" sz="2000" b="1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Culture</a:t>
              </a:r>
              <a:endParaRPr lang="en-US" altLang="zh-CN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 animBg="1"/>
      <p:bldP spid="8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任意多边形 28" hidden="1"/>
          <p:cNvSpPr/>
          <p:nvPr/>
        </p:nvSpPr>
        <p:spPr>
          <a:xfrm>
            <a:off x="479376" y="836712"/>
            <a:ext cx="1406022" cy="396000"/>
          </a:xfrm>
          <a:custGeom>
            <a:avLst/>
            <a:gdLst>
              <a:gd name="connsiteX0" fmla="*/ 0 w 1769273"/>
              <a:gd name="connsiteY0" fmla="*/ 0 h 1008112"/>
              <a:gd name="connsiteX1" fmla="*/ 1517245 w 1769273"/>
              <a:gd name="connsiteY1" fmla="*/ 0 h 1008112"/>
              <a:gd name="connsiteX2" fmla="*/ 1769273 w 1769273"/>
              <a:gd name="connsiteY2" fmla="*/ 235226 h 1008112"/>
              <a:gd name="connsiteX3" fmla="*/ 1769273 w 1769273"/>
              <a:gd name="connsiteY3" fmla="*/ 772886 h 1008112"/>
              <a:gd name="connsiteX4" fmla="*/ 1517245 w 1769273"/>
              <a:gd name="connsiteY4" fmla="*/ 1008112 h 1008112"/>
              <a:gd name="connsiteX5" fmla="*/ 0 w 1769273"/>
              <a:gd name="connsiteY5" fmla="*/ 1008112 h 1008112"/>
              <a:gd name="connsiteX6" fmla="*/ 252028 w 1769273"/>
              <a:gd name="connsiteY6" fmla="*/ 772886 h 1008112"/>
              <a:gd name="connsiteX7" fmla="*/ 252028 w 1769273"/>
              <a:gd name="connsiteY7" fmla="*/ 235226 h 1008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69273" h="1008112">
                <a:moveTo>
                  <a:pt x="0" y="0"/>
                </a:moveTo>
                <a:lnTo>
                  <a:pt x="1517245" y="0"/>
                </a:lnTo>
                <a:lnTo>
                  <a:pt x="1769273" y="235226"/>
                </a:lnTo>
                <a:lnTo>
                  <a:pt x="1769273" y="772886"/>
                </a:lnTo>
                <a:lnTo>
                  <a:pt x="1517245" y="1008112"/>
                </a:lnTo>
                <a:lnTo>
                  <a:pt x="0" y="1008112"/>
                </a:lnTo>
                <a:lnTo>
                  <a:pt x="252028" y="772886"/>
                </a:lnTo>
                <a:lnTo>
                  <a:pt x="252028" y="235226"/>
                </a:lnTo>
                <a:close/>
              </a:path>
            </a:pathLst>
          </a:cu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zh-CN" altLang="en-US" sz="1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课前准备</a:t>
            </a:r>
            <a:endParaRPr lang="zh-CN" altLang="en-US" sz="19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18745" y="728980"/>
            <a:ext cx="7455535" cy="612775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 algn="ctr">
            <a:solidFill>
              <a:schemeClr val="tx2">
                <a:lumMod val="20000"/>
                <a:lumOff val="80000"/>
              </a:schemeClr>
            </a:solidFill>
            <a:miter lim="800000"/>
          </a:ln>
          <a:effectLst/>
        </p:spPr>
        <p:txBody>
          <a:bodyPr wrap="none" anchor="ctr"/>
          <a:lstStyle/>
          <a:p>
            <a:pPr lvl="0" algn="l"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1.How pretty you are today. 你今天真漂亮。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l"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2.What a handsome boy. 多帅气的小男孩啊。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l"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3.Are you happy today? 你今天高兴吗？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l"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4.You look unhappy today. 你今天开起来不高兴。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l"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5.Let’s us do some exercises, shall we? 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l"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我们来做运动，好吗？。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l"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6.Let’s go to the playground. 我们去运动场吧。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l">
              <a:lnSpc>
                <a:spcPct val="150000"/>
              </a:lnSpc>
            </a:pP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任意多边形 31"/>
          <p:cNvSpPr/>
          <p:nvPr/>
        </p:nvSpPr>
        <p:spPr>
          <a:xfrm>
            <a:off x="1055440" y="332656"/>
            <a:ext cx="2592288" cy="396000"/>
          </a:xfrm>
          <a:custGeom>
            <a:avLst/>
            <a:gdLst>
              <a:gd name="connsiteX0" fmla="*/ 0 w 1769273"/>
              <a:gd name="connsiteY0" fmla="*/ 0 h 1008112"/>
              <a:gd name="connsiteX1" fmla="*/ 1517245 w 1769273"/>
              <a:gd name="connsiteY1" fmla="*/ 0 h 1008112"/>
              <a:gd name="connsiteX2" fmla="*/ 1769273 w 1769273"/>
              <a:gd name="connsiteY2" fmla="*/ 235226 h 1008112"/>
              <a:gd name="connsiteX3" fmla="*/ 1769273 w 1769273"/>
              <a:gd name="connsiteY3" fmla="*/ 772886 h 1008112"/>
              <a:gd name="connsiteX4" fmla="*/ 1517245 w 1769273"/>
              <a:gd name="connsiteY4" fmla="*/ 1008112 h 1008112"/>
              <a:gd name="connsiteX5" fmla="*/ 0 w 1769273"/>
              <a:gd name="connsiteY5" fmla="*/ 1008112 h 1008112"/>
              <a:gd name="connsiteX6" fmla="*/ 252028 w 1769273"/>
              <a:gd name="connsiteY6" fmla="*/ 772886 h 1008112"/>
              <a:gd name="connsiteX7" fmla="*/ 252028 w 1769273"/>
              <a:gd name="connsiteY7" fmla="*/ 235226 h 1008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69273" h="1008112">
                <a:moveTo>
                  <a:pt x="0" y="0"/>
                </a:moveTo>
                <a:lnTo>
                  <a:pt x="1517245" y="0"/>
                </a:lnTo>
                <a:lnTo>
                  <a:pt x="1769273" y="235226"/>
                </a:lnTo>
                <a:lnTo>
                  <a:pt x="1769273" y="772886"/>
                </a:lnTo>
                <a:lnTo>
                  <a:pt x="1517245" y="1008112"/>
                </a:lnTo>
                <a:lnTo>
                  <a:pt x="0" y="1008112"/>
                </a:lnTo>
                <a:lnTo>
                  <a:pt x="252028" y="772886"/>
                </a:lnTo>
                <a:lnTo>
                  <a:pt x="252028" y="235226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Section Three</a:t>
            </a:r>
            <a:endParaRPr lang="zh-CN" altLang="en-US" sz="2400" dirty="0">
              <a:solidFill>
                <a:srgbClr val="4D4D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任意多边形 32"/>
          <p:cNvSpPr/>
          <p:nvPr/>
        </p:nvSpPr>
        <p:spPr>
          <a:xfrm>
            <a:off x="4871864" y="332656"/>
            <a:ext cx="3672408" cy="396000"/>
          </a:xfrm>
          <a:custGeom>
            <a:avLst/>
            <a:gdLst>
              <a:gd name="connsiteX0" fmla="*/ 0 w 1769273"/>
              <a:gd name="connsiteY0" fmla="*/ 0 h 1008112"/>
              <a:gd name="connsiteX1" fmla="*/ 1517245 w 1769273"/>
              <a:gd name="connsiteY1" fmla="*/ 0 h 1008112"/>
              <a:gd name="connsiteX2" fmla="*/ 1769273 w 1769273"/>
              <a:gd name="connsiteY2" fmla="*/ 235226 h 1008112"/>
              <a:gd name="connsiteX3" fmla="*/ 1769273 w 1769273"/>
              <a:gd name="connsiteY3" fmla="*/ 772886 h 1008112"/>
              <a:gd name="connsiteX4" fmla="*/ 1517245 w 1769273"/>
              <a:gd name="connsiteY4" fmla="*/ 1008112 h 1008112"/>
              <a:gd name="connsiteX5" fmla="*/ 0 w 1769273"/>
              <a:gd name="connsiteY5" fmla="*/ 1008112 h 1008112"/>
              <a:gd name="connsiteX6" fmla="*/ 252028 w 1769273"/>
              <a:gd name="connsiteY6" fmla="*/ 772886 h 1008112"/>
              <a:gd name="connsiteX7" fmla="*/ 252028 w 1769273"/>
              <a:gd name="connsiteY7" fmla="*/ 235226 h 1008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69273" h="1008112">
                <a:moveTo>
                  <a:pt x="0" y="0"/>
                </a:moveTo>
                <a:lnTo>
                  <a:pt x="1517245" y="0"/>
                </a:lnTo>
                <a:lnTo>
                  <a:pt x="1769273" y="235226"/>
                </a:lnTo>
                <a:lnTo>
                  <a:pt x="1769273" y="772886"/>
                </a:lnTo>
                <a:lnTo>
                  <a:pt x="1517245" y="1008112"/>
                </a:lnTo>
                <a:lnTo>
                  <a:pt x="0" y="1008112"/>
                </a:lnTo>
                <a:lnTo>
                  <a:pt x="252028" y="772886"/>
                </a:lnTo>
                <a:lnTo>
                  <a:pt x="252028" y="235226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b="1" dirty="0">
                <a:solidFill>
                  <a:schemeClr val="tx1"/>
                </a:solidFill>
                <a:sym typeface="+mn-ea"/>
              </a:rPr>
              <a:t>Unit 2  My Body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 descr="yt-p01035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75270" y="1524635"/>
            <a:ext cx="3912870" cy="38093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bldLvl="0" animBg="1"/>
      <p:bldP spid="32" grpId="0" animBg="1"/>
      <p:bldP spid="3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 cstate="print">
            <a:alphaModFix amt="12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任意多边形 27"/>
          <p:cNvSpPr/>
          <p:nvPr/>
        </p:nvSpPr>
        <p:spPr>
          <a:xfrm>
            <a:off x="-456728" y="836712"/>
            <a:ext cx="12648728" cy="432048"/>
          </a:xfrm>
          <a:custGeom>
            <a:avLst/>
            <a:gdLst>
              <a:gd name="connsiteX0" fmla="*/ 0 w 3752850"/>
              <a:gd name="connsiteY0" fmla="*/ 285750 h 285750"/>
              <a:gd name="connsiteX1" fmla="*/ 3752850 w 3752850"/>
              <a:gd name="connsiteY1" fmla="*/ 285750 h 285750"/>
              <a:gd name="connsiteX2" fmla="*/ 3467100 w 3752850"/>
              <a:gd name="connsiteY2" fmla="*/ 0 h 285750"/>
              <a:gd name="connsiteX3" fmla="*/ 19050 w 3752850"/>
              <a:gd name="connsiteY3" fmla="*/ 0 h 285750"/>
              <a:gd name="connsiteX4" fmla="*/ 0 w 3752850"/>
              <a:gd name="connsiteY4" fmla="*/ 285750 h 28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52850" h="285750">
                <a:moveTo>
                  <a:pt x="0" y="285750"/>
                </a:moveTo>
                <a:lnTo>
                  <a:pt x="3752850" y="285750"/>
                </a:lnTo>
                <a:lnTo>
                  <a:pt x="3467100" y="0"/>
                </a:lnTo>
                <a:lnTo>
                  <a:pt x="19050" y="0"/>
                </a:lnTo>
                <a:lnTo>
                  <a:pt x="0" y="28575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任意多边形 29"/>
          <p:cNvSpPr/>
          <p:nvPr/>
        </p:nvSpPr>
        <p:spPr>
          <a:xfrm>
            <a:off x="-36512" y="682054"/>
            <a:ext cx="12228512" cy="442689"/>
          </a:xfrm>
          <a:custGeom>
            <a:avLst/>
            <a:gdLst>
              <a:gd name="connsiteX0" fmla="*/ 0 w 3752850"/>
              <a:gd name="connsiteY0" fmla="*/ 285750 h 285750"/>
              <a:gd name="connsiteX1" fmla="*/ 3752850 w 3752850"/>
              <a:gd name="connsiteY1" fmla="*/ 285750 h 285750"/>
              <a:gd name="connsiteX2" fmla="*/ 3467100 w 3752850"/>
              <a:gd name="connsiteY2" fmla="*/ 0 h 285750"/>
              <a:gd name="connsiteX3" fmla="*/ 19050 w 3752850"/>
              <a:gd name="connsiteY3" fmla="*/ 0 h 285750"/>
              <a:gd name="connsiteX4" fmla="*/ 0 w 3752850"/>
              <a:gd name="connsiteY4" fmla="*/ 285750 h 28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52850" h="285750">
                <a:moveTo>
                  <a:pt x="0" y="285750"/>
                </a:moveTo>
                <a:lnTo>
                  <a:pt x="3752850" y="285750"/>
                </a:lnTo>
                <a:lnTo>
                  <a:pt x="3467100" y="0"/>
                </a:lnTo>
                <a:lnTo>
                  <a:pt x="19050" y="0"/>
                </a:lnTo>
                <a:lnTo>
                  <a:pt x="0" y="28575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-36512" y="-76745"/>
            <a:ext cx="35123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4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127448" y="395372"/>
            <a:ext cx="2241811" cy="369332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  <a:latin typeface="+mn-lt"/>
                <a:ea typeface="+mn-ea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>
              <a:defRPr/>
            </a:pPr>
            <a:r>
              <a:rPr lang="en-US" altLang="zh-CN" kern="0" dirty="0">
                <a:solidFill>
                  <a:prstClr val="white">
                    <a:lumMod val="65000"/>
                  </a:prstClr>
                </a:solidFill>
              </a:rPr>
              <a:t>CONTENTS</a:t>
            </a:r>
            <a:endParaRPr lang="en-US" altLang="zh-CN" kern="0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8832304" y="188640"/>
            <a:ext cx="3096192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幼儿教师英语口语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任意多边形 86"/>
          <p:cNvSpPr/>
          <p:nvPr/>
        </p:nvSpPr>
        <p:spPr>
          <a:xfrm>
            <a:off x="0" y="692696"/>
            <a:ext cx="3960440" cy="396000"/>
          </a:xfrm>
          <a:custGeom>
            <a:avLst/>
            <a:gdLst>
              <a:gd name="connsiteX0" fmla="*/ 0 w 1769273"/>
              <a:gd name="connsiteY0" fmla="*/ 0 h 1008112"/>
              <a:gd name="connsiteX1" fmla="*/ 1517245 w 1769273"/>
              <a:gd name="connsiteY1" fmla="*/ 0 h 1008112"/>
              <a:gd name="connsiteX2" fmla="*/ 1769273 w 1769273"/>
              <a:gd name="connsiteY2" fmla="*/ 235226 h 1008112"/>
              <a:gd name="connsiteX3" fmla="*/ 1769273 w 1769273"/>
              <a:gd name="connsiteY3" fmla="*/ 772886 h 1008112"/>
              <a:gd name="connsiteX4" fmla="*/ 1517245 w 1769273"/>
              <a:gd name="connsiteY4" fmla="*/ 1008112 h 1008112"/>
              <a:gd name="connsiteX5" fmla="*/ 0 w 1769273"/>
              <a:gd name="connsiteY5" fmla="*/ 1008112 h 1008112"/>
              <a:gd name="connsiteX6" fmla="*/ 252028 w 1769273"/>
              <a:gd name="connsiteY6" fmla="*/ 772886 h 1008112"/>
              <a:gd name="connsiteX7" fmla="*/ 252028 w 1769273"/>
              <a:gd name="connsiteY7" fmla="*/ 235226 h 1008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69273" h="1008112">
                <a:moveTo>
                  <a:pt x="0" y="0"/>
                </a:moveTo>
                <a:lnTo>
                  <a:pt x="1517245" y="0"/>
                </a:lnTo>
                <a:lnTo>
                  <a:pt x="1769273" y="235226"/>
                </a:lnTo>
                <a:lnTo>
                  <a:pt x="1769273" y="772886"/>
                </a:lnTo>
                <a:lnTo>
                  <a:pt x="1517245" y="1008112"/>
                </a:lnTo>
                <a:lnTo>
                  <a:pt x="0" y="1008112"/>
                </a:lnTo>
                <a:lnTo>
                  <a:pt x="252028" y="772886"/>
                </a:lnTo>
                <a:lnTo>
                  <a:pt x="252028" y="235226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b="1" dirty="0">
                <a:solidFill>
                  <a:schemeClr val="tx1"/>
                </a:solidFill>
                <a:sym typeface="+mn-ea"/>
              </a:rPr>
              <a:t>Unit 2  My Body</a:t>
            </a:r>
            <a:endParaRPr lang="zh-CN" altLang="en-US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1755" y="1917065"/>
            <a:ext cx="12072620" cy="4464050"/>
            <a:chOff x="113" y="3019"/>
            <a:chExt cx="19012" cy="7030"/>
          </a:xfrm>
        </p:grpSpPr>
        <p:grpSp>
          <p:nvGrpSpPr>
            <p:cNvPr id="15" name="组合 14"/>
            <p:cNvGrpSpPr/>
            <p:nvPr/>
          </p:nvGrpSpPr>
          <p:grpSpPr>
            <a:xfrm>
              <a:off x="4906" y="3125"/>
              <a:ext cx="2917" cy="2916"/>
              <a:chOff x="3617767" y="1552534"/>
              <a:chExt cx="1852274" cy="1851387"/>
            </a:xfrm>
          </p:grpSpPr>
          <p:sp>
            <p:nvSpPr>
              <p:cNvPr id="16" name="Rounded Rectangle 4"/>
              <p:cNvSpPr/>
              <p:nvPr/>
            </p:nvSpPr>
            <p:spPr>
              <a:xfrm>
                <a:off x="3617767" y="1552534"/>
                <a:ext cx="1841077" cy="1851387"/>
              </a:xfrm>
              <a:prstGeom prst="roundRect">
                <a:avLst>
                  <a:gd name="adj" fmla="val 50000"/>
                </a:avLst>
              </a:prstGeom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lIns="121505" tIns="60753" rIns="121505" bIns="60753" rtlCol="0" anchor="ctr"/>
              <a:lstStyle/>
              <a:p>
                <a:pPr algn="ctr"/>
                <a:endParaRPr lang="en-US" dirty="0">
                  <a:latin typeface="Roboto condensed"/>
                  <a:cs typeface="Roboto condensed"/>
                </a:endParaRPr>
              </a:p>
            </p:txBody>
          </p:sp>
          <p:sp>
            <p:nvSpPr>
              <p:cNvPr id="17" name="TextBox 5"/>
              <p:cNvSpPr txBox="1"/>
              <p:nvPr/>
            </p:nvSpPr>
            <p:spPr>
              <a:xfrm>
                <a:off x="3719736" y="1915399"/>
                <a:ext cx="1750305" cy="984467"/>
              </a:xfrm>
              <a:prstGeom prst="rect">
                <a:avLst/>
              </a:prstGeom>
              <a:noFill/>
            </p:spPr>
            <p:txBody>
              <a:bodyPr wrap="square" lIns="121505" tIns="60753" rIns="121505" bIns="60753" rtlCol="0">
                <a:spAutoFit/>
              </a:bodyPr>
              <a:lstStyle/>
              <a:p>
                <a:pPr lvl="0" algn="ctr"/>
                <a:r>
                  <a:rPr lang="en-US" altLang="ko-KR" sz="2800" b="1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Roboto condensed"/>
                  </a:rPr>
                  <a:t>Section  Three</a:t>
                </a:r>
                <a:endParaRPr lang="ko-KR" altLang="en-US" sz="2800" b="1" dirty="0">
                  <a:solidFill>
                    <a:srgbClr val="FFFFFF"/>
                  </a:solidFill>
                  <a:latin typeface="微软雅黑" panose="020B0503020204020204" pitchFamily="34" charset="-122"/>
                  <a:cs typeface="Roboto condensed"/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572" y="3621"/>
              <a:ext cx="3340" cy="3398"/>
              <a:chOff x="863947" y="1747313"/>
              <a:chExt cx="2265375" cy="2278061"/>
            </a:xfrm>
            <a:gradFill>
              <a:gsLst>
                <a:gs pos="0">
                  <a:schemeClr val="accent6">
                    <a:shade val="51000"/>
                    <a:satMod val="130000"/>
                  </a:schemeClr>
                </a:gs>
                <a:gs pos="80000">
                  <a:schemeClr val="accent6">
                    <a:shade val="93000"/>
                    <a:satMod val="130000"/>
                  </a:schemeClr>
                </a:gs>
                <a:gs pos="100000">
                  <a:schemeClr val="accent6">
                    <a:shade val="94000"/>
                    <a:satMod val="135000"/>
                  </a:schemeClr>
                </a:gs>
              </a:gsLst>
              <a:lin ang="16200000" scaled="0"/>
            </a:gradFill>
          </p:grpSpPr>
          <p:sp>
            <p:nvSpPr>
              <p:cNvPr id="19" name="Rounded Rectangle 9"/>
              <p:cNvSpPr/>
              <p:nvPr/>
            </p:nvSpPr>
            <p:spPr>
              <a:xfrm>
                <a:off x="863947" y="1747313"/>
                <a:ext cx="2265375" cy="2278061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lIns="121505" tIns="60753" rIns="121505" bIns="60753" rtlCol="0" anchor="ctr"/>
              <a:lstStyle/>
              <a:p>
                <a:pPr algn="ctr"/>
                <a:endParaRPr lang="en-US" dirty="0">
                  <a:latin typeface="Roboto condensed"/>
                  <a:cs typeface="Roboto condensed"/>
                </a:endParaRPr>
              </a:p>
            </p:txBody>
          </p:sp>
          <p:sp>
            <p:nvSpPr>
              <p:cNvPr id="20" name="텍스트 개체 틀 2"/>
              <p:cNvSpPr txBox="1"/>
              <p:nvPr/>
            </p:nvSpPr>
            <p:spPr>
              <a:xfrm>
                <a:off x="978797" y="2275439"/>
                <a:ext cx="1853812" cy="1013764"/>
              </a:xfrm>
              <a:prstGeom prst="rect">
                <a:avLst/>
              </a:prstGeom>
              <a:grpFill/>
            </p:spPr>
            <p:txBody>
              <a:bodyPr vert="horz" lIns="121505" tIns="60753" rIns="121505" bIns="60753" rtlCol="0" anchor="t">
                <a:noAutofit/>
              </a:bodyPr>
              <a:lstStyle>
                <a:lvl1pPr marL="0" indent="0" algn="ctr" defTabSz="457200" rtl="0" eaLnBrk="1" latinLnBrk="0" hangingPunct="1">
                  <a:spcBef>
                    <a:spcPct val="20000"/>
                  </a:spcBef>
                  <a:buFont typeface="Arial" panose="020B0604020202020204"/>
                  <a:buNone/>
                  <a:defRPr sz="1000" kern="1200" baseline="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Rockwell" panose="02060603020205020403"/>
                  </a:defRPr>
                </a:lvl1pPr>
                <a:lvl2pPr marL="742950" indent="-28575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ko-KR" sz="2800" b="1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Roboto condensed"/>
                  </a:rPr>
                  <a:t>Section One</a:t>
                </a:r>
                <a:endParaRPr lang="en-US" altLang="ko-KR" sz="2800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Roboto condensed"/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7174" y="3819"/>
              <a:ext cx="3568" cy="3587"/>
              <a:chOff x="5057837" y="1992903"/>
              <a:chExt cx="2265375" cy="2278061"/>
            </a:xfrm>
          </p:grpSpPr>
          <p:sp>
            <p:nvSpPr>
              <p:cNvPr id="22" name="Rounded Rectangle 13"/>
              <p:cNvSpPr/>
              <p:nvPr/>
            </p:nvSpPr>
            <p:spPr>
              <a:xfrm>
                <a:off x="5057837" y="1992903"/>
                <a:ext cx="2265375" cy="2278061"/>
              </a:xfrm>
              <a:prstGeom prst="roundRect">
                <a:avLst>
                  <a:gd name="adj" fmla="val 50000"/>
                </a:avLst>
              </a:prstGeom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lIns="121505" tIns="60753" rIns="121505" bIns="60753" rtlCol="0" anchor="ctr"/>
              <a:lstStyle/>
              <a:p>
                <a:pPr algn="ctr"/>
                <a:endParaRPr lang="en-US" dirty="0">
                  <a:latin typeface="Roboto condensed"/>
                  <a:cs typeface="Roboto condensed"/>
                </a:endParaRPr>
              </a:p>
            </p:txBody>
          </p:sp>
          <p:sp>
            <p:nvSpPr>
              <p:cNvPr id="23" name="TextBox 15"/>
              <p:cNvSpPr txBox="1"/>
              <p:nvPr/>
            </p:nvSpPr>
            <p:spPr>
              <a:xfrm>
                <a:off x="5375667" y="2707993"/>
                <a:ext cx="1605246" cy="984467"/>
              </a:xfrm>
              <a:prstGeom prst="rect">
                <a:avLst/>
              </a:prstGeom>
              <a:noFill/>
            </p:spPr>
            <p:txBody>
              <a:bodyPr wrap="square" lIns="121505" tIns="60753" rIns="121505" bIns="60753" rtlCol="0">
                <a:spAutoFit/>
              </a:bodyPr>
              <a:lstStyle/>
              <a:p>
                <a:pPr lvl="0" algn="ctr"/>
                <a:r>
                  <a:rPr lang="en-US" altLang="ko-KR" sz="2800" b="1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Roboto condensed"/>
                  </a:rPr>
                  <a:t>Section Four</a:t>
                </a:r>
                <a:endParaRPr lang="en-US" altLang="ko-KR" sz="2800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Roboto condensed"/>
                </a:endParaRP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13925" y="3019"/>
              <a:ext cx="3329" cy="3347"/>
              <a:chOff x="9344365" y="1484784"/>
              <a:chExt cx="2113788" cy="2125625"/>
            </a:xfrm>
          </p:grpSpPr>
          <p:sp>
            <p:nvSpPr>
              <p:cNvPr id="25" name="Rounded Rectangle 18"/>
              <p:cNvSpPr/>
              <p:nvPr/>
            </p:nvSpPr>
            <p:spPr>
              <a:xfrm>
                <a:off x="9344365" y="1484784"/>
                <a:ext cx="2113788" cy="2125625"/>
              </a:xfrm>
              <a:prstGeom prst="roundRect">
                <a:avLst>
                  <a:gd name="adj" fmla="val 50000"/>
                </a:avLst>
              </a:prstGeom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lIns="121505" tIns="60753" rIns="121505" bIns="60753" rtlCol="0" anchor="ctr"/>
              <a:lstStyle/>
              <a:p>
                <a:pPr algn="ctr"/>
                <a:endParaRPr lang="en-US" dirty="0">
                  <a:latin typeface="Roboto condensed"/>
                  <a:cs typeface="Roboto condensed"/>
                </a:endParaRPr>
              </a:p>
            </p:txBody>
          </p:sp>
          <p:sp>
            <p:nvSpPr>
              <p:cNvPr id="31" name="TextBox 19"/>
              <p:cNvSpPr txBox="1"/>
              <p:nvPr/>
            </p:nvSpPr>
            <p:spPr>
              <a:xfrm>
                <a:off x="9565043" y="1925887"/>
                <a:ext cx="1643781" cy="982474"/>
              </a:xfrm>
              <a:prstGeom prst="rect">
                <a:avLst/>
              </a:prstGeom>
              <a:noFill/>
            </p:spPr>
            <p:txBody>
              <a:bodyPr wrap="square" lIns="121505" tIns="60753" rIns="121505" bIns="60753" rtlCol="0">
                <a:spAutoFit/>
              </a:bodyPr>
              <a:lstStyle/>
              <a:p>
                <a:pPr lvl="0" algn="ctr">
                  <a:buClrTx/>
                  <a:buSzTx/>
                  <a:buFontTx/>
                </a:pPr>
                <a:r>
                  <a:rPr lang="en-US" altLang="ko-KR" sz="2800" b="1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Roboto condensed"/>
                  </a:rPr>
                  <a:t>Section Seven</a:t>
                </a:r>
                <a:endParaRPr lang="en-US" altLang="ko-KR" sz="28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Roboto condensed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9773" y="3019"/>
              <a:ext cx="2899" cy="2916"/>
              <a:chOff x="6708446" y="1484785"/>
              <a:chExt cx="1841077" cy="1851387"/>
            </a:xfrm>
          </p:grpSpPr>
          <p:sp>
            <p:nvSpPr>
              <p:cNvPr id="34" name="Rounded Rectangle 22"/>
              <p:cNvSpPr/>
              <p:nvPr/>
            </p:nvSpPr>
            <p:spPr>
              <a:xfrm>
                <a:off x="6708446" y="1484785"/>
                <a:ext cx="1841077" cy="1851387"/>
              </a:xfrm>
              <a:prstGeom prst="roundRect">
                <a:avLst>
                  <a:gd name="adj" fmla="val 50000"/>
                </a:avLst>
              </a:prstGeom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lIns="121505" tIns="60753" rIns="121505" bIns="60753" rtlCol="0" anchor="ctr"/>
              <a:lstStyle/>
              <a:p>
                <a:pPr algn="ctr"/>
                <a:endParaRPr lang="en-US" dirty="0">
                  <a:latin typeface="Roboto condensed"/>
                  <a:cs typeface="Roboto condensed"/>
                </a:endParaRPr>
              </a:p>
            </p:txBody>
          </p:sp>
          <p:sp>
            <p:nvSpPr>
              <p:cNvPr id="36" name="TextBox 23"/>
              <p:cNvSpPr txBox="1"/>
              <p:nvPr/>
            </p:nvSpPr>
            <p:spPr>
              <a:xfrm>
                <a:off x="6860310" y="1867036"/>
                <a:ext cx="1611954" cy="984467"/>
              </a:xfrm>
              <a:prstGeom prst="rect">
                <a:avLst/>
              </a:prstGeom>
              <a:noFill/>
            </p:spPr>
            <p:txBody>
              <a:bodyPr wrap="square" lIns="121505" tIns="60753" rIns="121505" bIns="60753" rtlCol="0">
                <a:spAutoFit/>
              </a:bodyPr>
              <a:lstStyle/>
              <a:p>
                <a:pPr lvl="0" algn="ctr"/>
                <a:r>
                  <a:rPr lang="en-US" altLang="ko-KR" sz="2800" b="1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Roboto condensed"/>
                  </a:rPr>
                  <a:t>Section Five</a:t>
                </a:r>
                <a:endParaRPr lang="ko-KR" altLang="en-US" sz="2800" b="1" dirty="0">
                  <a:solidFill>
                    <a:srgbClr val="FFFFFF"/>
                  </a:solidFill>
                  <a:latin typeface="微软雅黑" panose="020B0503020204020204" pitchFamily="34" charset="-122"/>
                  <a:cs typeface="Roboto condensed"/>
                </a:endParaRPr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2124" y="6744"/>
              <a:ext cx="13601" cy="1779"/>
              <a:chOff x="1851283" y="3850132"/>
              <a:chExt cx="8636679" cy="1129598"/>
            </a:xfrm>
          </p:grpSpPr>
          <p:sp>
            <p:nvSpPr>
              <p:cNvPr id="38" name="Oval 31"/>
              <p:cNvSpPr/>
              <p:nvPr/>
            </p:nvSpPr>
            <p:spPr>
              <a:xfrm>
                <a:off x="8849522" y="4804488"/>
                <a:ext cx="171433" cy="175242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lIns="121505" tIns="60753" rIns="121505" bIns="60753" rtlCol="0" anchor="ctr"/>
              <a:lstStyle/>
              <a:p>
                <a:pPr algn="ctr"/>
                <a:endParaRPr lang="en-US" dirty="0">
                  <a:latin typeface="Roboto condensed"/>
                  <a:cs typeface="Roboto condensed"/>
                </a:endParaRPr>
              </a:p>
            </p:txBody>
          </p:sp>
          <p:sp>
            <p:nvSpPr>
              <p:cNvPr id="39" name="Oval 32"/>
              <p:cNvSpPr/>
              <p:nvPr/>
            </p:nvSpPr>
            <p:spPr>
              <a:xfrm>
                <a:off x="10316529" y="3937753"/>
                <a:ext cx="171433" cy="175242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lIns="121505" tIns="60753" rIns="121505" bIns="60753" rtlCol="0" anchor="ctr"/>
              <a:lstStyle/>
              <a:p>
                <a:pPr algn="ctr"/>
                <a:endParaRPr lang="en-US" dirty="0">
                  <a:latin typeface="Roboto condensed"/>
                  <a:cs typeface="Roboto condensed"/>
                </a:endParaRPr>
              </a:p>
            </p:txBody>
          </p:sp>
          <p:grpSp>
            <p:nvGrpSpPr>
              <p:cNvPr id="41" name="组合 6"/>
              <p:cNvGrpSpPr/>
              <p:nvPr/>
            </p:nvGrpSpPr>
            <p:grpSpPr>
              <a:xfrm>
                <a:off x="1851283" y="4270964"/>
                <a:ext cx="1560975" cy="708766"/>
                <a:chOff x="1851283" y="4270964"/>
                <a:chExt cx="1560975" cy="708766"/>
              </a:xfrm>
            </p:grpSpPr>
            <p:sp>
              <p:nvSpPr>
                <p:cNvPr id="44" name="Oval 26"/>
                <p:cNvSpPr/>
                <p:nvPr/>
              </p:nvSpPr>
              <p:spPr>
                <a:xfrm>
                  <a:off x="1851283" y="4270964"/>
                  <a:ext cx="171433" cy="175242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lIns="121505" tIns="60753" rIns="121505" bIns="60753" rtlCol="0" anchor="ctr"/>
                <a:lstStyle/>
                <a:p>
                  <a:pPr algn="ctr"/>
                  <a:endParaRPr lang="en-US" dirty="0">
                    <a:latin typeface="Roboto condensed"/>
                    <a:cs typeface="Roboto condensed"/>
                  </a:endParaRPr>
                </a:p>
              </p:txBody>
            </p:sp>
            <p:sp>
              <p:nvSpPr>
                <p:cNvPr id="45" name="Oval 27"/>
                <p:cNvSpPr/>
                <p:nvPr/>
              </p:nvSpPr>
              <p:spPr>
                <a:xfrm>
                  <a:off x="3240825" y="4804488"/>
                  <a:ext cx="171433" cy="175242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lIns="121505" tIns="60753" rIns="121505" bIns="60753" rtlCol="0" anchor="ctr"/>
                <a:lstStyle/>
                <a:p>
                  <a:pPr algn="ctr"/>
                  <a:endParaRPr lang="en-US" dirty="0">
                    <a:latin typeface="Roboto condensed"/>
                    <a:cs typeface="Roboto condensed"/>
                  </a:endParaRPr>
                </a:p>
              </p:txBody>
            </p:sp>
            <p:cxnSp>
              <p:nvCxnSpPr>
                <p:cNvPr id="48" name="Straight Connector 33"/>
                <p:cNvCxnSpPr>
                  <a:stCxn id="44" idx="6"/>
                  <a:endCxn id="45" idx="2"/>
                </p:cNvCxnSpPr>
                <p:nvPr/>
              </p:nvCxnSpPr>
              <p:spPr>
                <a:xfrm>
                  <a:off x="2022716" y="4358585"/>
                  <a:ext cx="1218109" cy="533524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</a:schemeClr>
                  </a:solidFill>
                  <a:prstDash val="sysDash"/>
                  <a:headEnd type="none" w="sm" len="sm"/>
                  <a:tailEnd type="triangle" w="sm" len="sm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9" name="组合 7"/>
              <p:cNvGrpSpPr/>
              <p:nvPr/>
            </p:nvGrpSpPr>
            <p:grpSpPr>
              <a:xfrm>
                <a:off x="3412258" y="4025374"/>
                <a:ext cx="1212691" cy="866735"/>
                <a:chOff x="3412258" y="4025374"/>
                <a:chExt cx="1212691" cy="866735"/>
              </a:xfrm>
            </p:grpSpPr>
            <p:sp>
              <p:nvSpPr>
                <p:cNvPr id="52" name="Oval 28"/>
                <p:cNvSpPr/>
                <p:nvPr/>
              </p:nvSpPr>
              <p:spPr>
                <a:xfrm>
                  <a:off x="4453516" y="4025374"/>
                  <a:ext cx="171433" cy="175242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lIns="121505" tIns="60753" rIns="121505" bIns="60753" rtlCol="0" anchor="ctr"/>
                <a:lstStyle/>
                <a:p>
                  <a:pPr algn="ctr"/>
                  <a:endParaRPr lang="en-US" dirty="0">
                    <a:latin typeface="Roboto condensed"/>
                    <a:cs typeface="Roboto condensed"/>
                  </a:endParaRPr>
                </a:p>
              </p:txBody>
            </p:sp>
            <p:cxnSp>
              <p:nvCxnSpPr>
                <p:cNvPr id="53" name="Straight Connector 34"/>
                <p:cNvCxnSpPr>
                  <a:stCxn id="45" idx="6"/>
                  <a:endCxn id="52" idx="2"/>
                </p:cNvCxnSpPr>
                <p:nvPr/>
              </p:nvCxnSpPr>
              <p:spPr>
                <a:xfrm flipV="1">
                  <a:off x="3412258" y="4112995"/>
                  <a:ext cx="1041258" cy="779114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</a:schemeClr>
                  </a:solidFill>
                  <a:prstDash val="sysDash"/>
                  <a:headEnd type="none" w="sm" len="sm"/>
                  <a:tailEnd type="triangle" w="sm" len="sm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6" name="组合 8"/>
              <p:cNvGrpSpPr/>
              <p:nvPr/>
            </p:nvGrpSpPr>
            <p:grpSpPr>
              <a:xfrm>
                <a:off x="4624950" y="4112996"/>
                <a:ext cx="1650607" cy="691492"/>
                <a:chOff x="4624950" y="4112996"/>
                <a:chExt cx="1650607" cy="691492"/>
              </a:xfrm>
            </p:grpSpPr>
            <p:sp>
              <p:nvSpPr>
                <p:cNvPr id="57" name="Oval 29"/>
                <p:cNvSpPr/>
                <p:nvPr/>
              </p:nvSpPr>
              <p:spPr>
                <a:xfrm>
                  <a:off x="6104124" y="4629246"/>
                  <a:ext cx="171433" cy="175242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lIns="121505" tIns="60753" rIns="121505" bIns="60753" rtlCol="0" anchor="ctr"/>
                <a:lstStyle/>
                <a:p>
                  <a:pPr algn="ctr"/>
                  <a:endParaRPr lang="en-US" dirty="0">
                    <a:latin typeface="Roboto condensed"/>
                    <a:cs typeface="Roboto condensed"/>
                  </a:endParaRPr>
                </a:p>
              </p:txBody>
            </p:sp>
            <p:cxnSp>
              <p:nvCxnSpPr>
                <p:cNvPr id="58" name="Straight Connector 35"/>
                <p:cNvCxnSpPr>
                  <a:stCxn id="52" idx="6"/>
                  <a:endCxn id="57" idx="2"/>
                </p:cNvCxnSpPr>
                <p:nvPr/>
              </p:nvCxnSpPr>
              <p:spPr>
                <a:xfrm>
                  <a:off x="4624950" y="4112996"/>
                  <a:ext cx="1479174" cy="603872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</a:schemeClr>
                  </a:solidFill>
                  <a:prstDash val="sysDash"/>
                  <a:headEnd type="none" w="sm" len="sm"/>
                  <a:tailEnd type="triangle" w="sm" len="sm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9" name="组合 9"/>
              <p:cNvGrpSpPr/>
              <p:nvPr/>
            </p:nvGrpSpPr>
            <p:grpSpPr>
              <a:xfrm>
                <a:off x="6275557" y="3850132"/>
                <a:ext cx="1440071" cy="866735"/>
                <a:chOff x="6275557" y="3850132"/>
                <a:chExt cx="1440071" cy="866735"/>
              </a:xfrm>
            </p:grpSpPr>
            <p:sp>
              <p:nvSpPr>
                <p:cNvPr id="78" name="Oval 30"/>
                <p:cNvSpPr/>
                <p:nvPr/>
              </p:nvSpPr>
              <p:spPr>
                <a:xfrm>
                  <a:off x="7544195" y="3850132"/>
                  <a:ext cx="171433" cy="175242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lIns="121505" tIns="60753" rIns="121505" bIns="60753" rtlCol="0" anchor="ctr"/>
                <a:lstStyle/>
                <a:p>
                  <a:pPr algn="ctr"/>
                  <a:endParaRPr lang="en-US" dirty="0">
                    <a:latin typeface="Roboto condensed"/>
                    <a:cs typeface="Roboto condensed"/>
                  </a:endParaRPr>
                </a:p>
              </p:txBody>
            </p:sp>
            <p:cxnSp>
              <p:nvCxnSpPr>
                <p:cNvPr id="80" name="Straight Connector 36"/>
                <p:cNvCxnSpPr>
                  <a:stCxn id="57" idx="6"/>
                  <a:endCxn id="78" idx="2"/>
                </p:cNvCxnSpPr>
                <p:nvPr/>
              </p:nvCxnSpPr>
              <p:spPr>
                <a:xfrm flipV="1">
                  <a:off x="6275557" y="3937753"/>
                  <a:ext cx="1268638" cy="779114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</a:schemeClr>
                  </a:solidFill>
                  <a:prstDash val="sysDash"/>
                  <a:headEnd type="none" w="sm" len="sm"/>
                  <a:tailEnd type="triangle" w="sm" len="sm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83" name="Straight Connector 37"/>
              <p:cNvCxnSpPr>
                <a:stCxn id="78" idx="6"/>
                <a:endCxn id="38" idx="2"/>
              </p:cNvCxnSpPr>
              <p:nvPr/>
            </p:nvCxnSpPr>
            <p:spPr>
              <a:xfrm>
                <a:off x="7715628" y="3937754"/>
                <a:ext cx="1133894" cy="954356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  <a:prstDash val="sysDash"/>
                <a:headEnd type="none" w="sm" len="sm"/>
                <a:tailEnd type="triangle" w="sm" len="sm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8" name="Straight Connector 38"/>
              <p:cNvCxnSpPr>
                <a:stCxn id="38" idx="6"/>
                <a:endCxn id="39" idx="2"/>
              </p:cNvCxnSpPr>
              <p:nvPr/>
            </p:nvCxnSpPr>
            <p:spPr>
              <a:xfrm flipV="1">
                <a:off x="9020956" y="4025374"/>
                <a:ext cx="1295573" cy="866735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  <a:prstDash val="sysDash"/>
                <a:headEnd type="none" w="sm" len="sm"/>
                <a:tailEnd type="triangle" w="sm" len="sm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89" name="TextBox 39"/>
            <p:cNvSpPr txBox="1"/>
            <p:nvPr/>
          </p:nvSpPr>
          <p:spPr>
            <a:xfrm>
              <a:off x="113" y="7806"/>
              <a:ext cx="3783" cy="99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>
              <a:defPPr>
                <a:defRPr lang="zh-CN"/>
              </a:defPPr>
              <a:lvl1pPr lvl="0" algn="ctr">
                <a:defRPr sz="1900"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Roboto condensed"/>
                  <a:ea typeface="Roboto Light" pitchFamily="2" charset="0"/>
                  <a:cs typeface="Roboto condensed"/>
                </a:defRPr>
              </a:lvl1pPr>
            </a:lstStyle>
            <a:p>
              <a:r>
                <a:rPr lang="en-US" altLang="zh-CN" sz="200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International Phonetic Symbols</a:t>
              </a:r>
              <a:endParaRPr lang="nb-NO" altLang="ko-KR" sz="2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TextBox 40"/>
            <p:cNvSpPr txBox="1"/>
            <p:nvPr/>
          </p:nvSpPr>
          <p:spPr>
            <a:xfrm>
              <a:off x="3479" y="8522"/>
              <a:ext cx="1936" cy="96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lvl="0" algn="ctr"/>
              <a:r>
                <a:rPr lang="en-US" altLang="zh-CN" sz="2000" b="1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Roboto condensed"/>
                </a:rPr>
                <a:t>Key Words</a:t>
              </a:r>
              <a:endParaRPr lang="nb-NO" altLang="ko-KR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condensed"/>
              </a:endParaRPr>
            </a:p>
          </p:txBody>
        </p:sp>
        <p:sp>
          <p:nvSpPr>
            <p:cNvPr id="91" name="TextBox 41"/>
            <p:cNvSpPr txBox="1"/>
            <p:nvPr/>
          </p:nvSpPr>
          <p:spPr>
            <a:xfrm>
              <a:off x="5407" y="7487"/>
              <a:ext cx="2155" cy="97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lvl="0" algn="ctr"/>
              <a:r>
                <a:rPr lang="en-US" altLang="zh-CN" sz="2000" b="1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Roboto condensed"/>
                </a:rPr>
                <a:t>Key Sentences</a:t>
              </a:r>
              <a:endParaRPr lang="nb-NO" altLang="ko-KR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condensed"/>
              </a:endParaRPr>
            </a:p>
          </p:txBody>
        </p:sp>
        <p:sp>
          <p:nvSpPr>
            <p:cNvPr id="92" name="TextBox 42"/>
            <p:cNvSpPr txBox="1"/>
            <p:nvPr/>
          </p:nvSpPr>
          <p:spPr>
            <a:xfrm>
              <a:off x="7959" y="8188"/>
              <a:ext cx="2211" cy="71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lvl="0" algn="ctr"/>
              <a:r>
                <a:rPr lang="en-US" altLang="zh-CN" sz="2000" b="1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Roboto condensed"/>
                </a:rPr>
                <a:t>Dialogues</a:t>
              </a:r>
              <a:endParaRPr lang="nb-NO" altLang="ko-KR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condensed"/>
              </a:endParaRPr>
            </a:p>
          </p:txBody>
        </p:sp>
        <p:sp>
          <p:nvSpPr>
            <p:cNvPr id="93" name="TextBox 43"/>
            <p:cNvSpPr txBox="1"/>
            <p:nvPr/>
          </p:nvSpPr>
          <p:spPr>
            <a:xfrm>
              <a:off x="10170" y="7439"/>
              <a:ext cx="1986" cy="50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lvl="0" algn="ctr"/>
              <a:r>
                <a:rPr lang="en-US" altLang="zh-CN" sz="2000" b="1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Roboto condensed"/>
                </a:rPr>
                <a:t>Exercises</a:t>
              </a:r>
              <a:endParaRPr lang="nb-NO" altLang="ko-KR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condensed"/>
              </a:endParaRPr>
            </a:p>
          </p:txBody>
        </p:sp>
        <p:sp>
          <p:nvSpPr>
            <p:cNvPr id="94" name="TextBox 44"/>
            <p:cNvSpPr txBox="1"/>
            <p:nvPr/>
          </p:nvSpPr>
          <p:spPr>
            <a:xfrm>
              <a:off x="12549" y="8522"/>
              <a:ext cx="1886" cy="573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lvl="0" algn="ctr"/>
              <a:r>
                <a:rPr lang="en-US" altLang="zh-CN" sz="2000" b="1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Fun Time</a:t>
              </a:r>
              <a:endParaRPr lang="nb-NO" altLang="ko-KR" sz="19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condensed"/>
              </a:endParaRPr>
            </a:p>
          </p:txBody>
        </p:sp>
        <p:sp>
          <p:nvSpPr>
            <p:cNvPr id="95" name="TextBox 45"/>
            <p:cNvSpPr txBox="1"/>
            <p:nvPr/>
          </p:nvSpPr>
          <p:spPr>
            <a:xfrm>
              <a:off x="14482" y="7440"/>
              <a:ext cx="2495" cy="102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lvl="0" algn="ctr"/>
              <a:r>
                <a:rPr lang="en-US" altLang="zh-CN" sz="2000" b="1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Further Reading</a:t>
              </a:r>
              <a:endParaRPr lang="nb-NO" altLang="ko-KR" sz="19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condensed"/>
              </a:endParaRPr>
            </a:p>
          </p:txBody>
        </p:sp>
        <p:cxnSp>
          <p:nvCxnSpPr>
            <p:cNvPr id="96" name="Straight Connector 51"/>
            <p:cNvCxnSpPr/>
            <p:nvPr/>
          </p:nvCxnSpPr>
          <p:spPr>
            <a:xfrm flipH="1">
              <a:off x="811" y="10049"/>
              <a:ext cx="17688" cy="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pSp>
          <p:nvGrpSpPr>
            <p:cNvPr id="97" name="组合 96"/>
            <p:cNvGrpSpPr/>
            <p:nvPr/>
          </p:nvGrpSpPr>
          <p:grpSpPr>
            <a:xfrm>
              <a:off x="2912" y="4831"/>
              <a:ext cx="3126" cy="3175"/>
              <a:chOff x="3617767" y="1486413"/>
              <a:chExt cx="1841077" cy="1851387"/>
            </a:xfrm>
            <a:solidFill>
              <a:schemeClr val="accent2">
                <a:lumMod val="60000"/>
                <a:lumOff val="40000"/>
              </a:schemeClr>
            </a:solidFill>
          </p:grpSpPr>
          <p:sp>
            <p:nvSpPr>
              <p:cNvPr id="98" name="Rounded Rectangle 4"/>
              <p:cNvSpPr/>
              <p:nvPr/>
            </p:nvSpPr>
            <p:spPr>
              <a:xfrm>
                <a:off x="3617767" y="1486413"/>
                <a:ext cx="1841077" cy="1851387"/>
              </a:xfrm>
              <a:prstGeom prst="roundRect">
                <a:avLst>
                  <a:gd name="adj" fmla="val 50000"/>
                </a:avLst>
              </a:prstGeom>
              <a:grpFill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lIns="121505" tIns="60753" rIns="121505" bIns="60753" rtlCol="0" anchor="ctr"/>
              <a:lstStyle/>
              <a:p>
                <a:pPr algn="ctr"/>
                <a:endParaRPr lang="en-US" dirty="0">
                  <a:latin typeface="Roboto condensed"/>
                  <a:cs typeface="Roboto condensed"/>
                </a:endParaRPr>
              </a:p>
            </p:txBody>
          </p:sp>
          <p:sp>
            <p:nvSpPr>
              <p:cNvPr id="99" name="TextBox 5"/>
              <p:cNvSpPr txBox="1"/>
              <p:nvPr/>
            </p:nvSpPr>
            <p:spPr>
              <a:xfrm>
                <a:off x="3818119" y="1949260"/>
                <a:ext cx="1533238" cy="903982"/>
              </a:xfrm>
              <a:prstGeom prst="rect">
                <a:avLst/>
              </a:prstGeom>
              <a:grpFill/>
            </p:spPr>
            <p:txBody>
              <a:bodyPr wrap="square" lIns="121505" tIns="60753" rIns="121505" bIns="60753" rtlCol="0">
                <a:spAutoFit/>
              </a:bodyPr>
              <a:lstStyle/>
              <a:p>
                <a:pPr lvl="0" algn="ctr"/>
                <a:r>
                  <a:rPr lang="en-US" altLang="ko-KR" sz="2800" b="1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Roboto condensed"/>
                  </a:rPr>
                  <a:t>Section Two</a:t>
                </a:r>
                <a:endParaRPr lang="ko-KR" altLang="en-US" sz="2800" b="1" dirty="0">
                  <a:solidFill>
                    <a:srgbClr val="FFFFFF"/>
                  </a:solidFill>
                  <a:latin typeface="微软雅黑" panose="020B0503020204020204" pitchFamily="34" charset="-122"/>
                  <a:cs typeface="Roboto condensed"/>
                </a:endParaRPr>
              </a:p>
            </p:txBody>
          </p:sp>
        </p:grpSp>
        <p:grpSp>
          <p:nvGrpSpPr>
            <p:cNvPr id="100" name="组合 99"/>
            <p:cNvGrpSpPr/>
            <p:nvPr/>
          </p:nvGrpSpPr>
          <p:grpSpPr>
            <a:xfrm>
              <a:off x="11644" y="4606"/>
              <a:ext cx="3126" cy="3175"/>
              <a:chOff x="3617767" y="1486413"/>
              <a:chExt cx="1841077" cy="1851387"/>
            </a:xfrm>
            <a:solidFill>
              <a:schemeClr val="accent4">
                <a:lumMod val="75000"/>
              </a:schemeClr>
            </a:solidFill>
          </p:grpSpPr>
          <p:sp>
            <p:nvSpPr>
              <p:cNvPr id="101" name="Rounded Rectangle 4"/>
              <p:cNvSpPr/>
              <p:nvPr/>
            </p:nvSpPr>
            <p:spPr>
              <a:xfrm>
                <a:off x="3617767" y="1486413"/>
                <a:ext cx="1841077" cy="1851387"/>
              </a:xfrm>
              <a:prstGeom prst="roundRect">
                <a:avLst>
                  <a:gd name="adj" fmla="val 50000"/>
                </a:avLst>
              </a:prstGeom>
              <a:grpFill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lIns="121505" tIns="60753" rIns="121505" bIns="60753" rtlCol="0" anchor="ctr"/>
              <a:lstStyle/>
              <a:p>
                <a:pPr algn="ctr"/>
                <a:endParaRPr lang="en-US" dirty="0">
                  <a:latin typeface="Roboto condensed"/>
                  <a:cs typeface="Roboto condensed"/>
                </a:endParaRPr>
              </a:p>
            </p:txBody>
          </p:sp>
          <p:sp>
            <p:nvSpPr>
              <p:cNvPr id="102" name="TextBox 5"/>
              <p:cNvSpPr txBox="1"/>
              <p:nvPr/>
            </p:nvSpPr>
            <p:spPr>
              <a:xfrm>
                <a:off x="3818119" y="1949260"/>
                <a:ext cx="1533238" cy="903982"/>
              </a:xfrm>
              <a:prstGeom prst="rect">
                <a:avLst/>
              </a:prstGeom>
              <a:grpFill/>
            </p:spPr>
            <p:txBody>
              <a:bodyPr wrap="square" lIns="121505" tIns="60753" rIns="121505" bIns="60753" rtlCol="0">
                <a:spAutoFit/>
              </a:bodyPr>
              <a:lstStyle/>
              <a:p>
                <a:pPr lvl="0" algn="ctr"/>
                <a:r>
                  <a:rPr lang="en-US" altLang="ko-KR" sz="2800" b="1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Roboto condensed"/>
                  </a:rPr>
                  <a:t>Section Six</a:t>
                </a:r>
                <a:endParaRPr lang="ko-KR" altLang="en-US" sz="2800" b="1" dirty="0">
                  <a:solidFill>
                    <a:srgbClr val="FFFFFF"/>
                  </a:solidFill>
                  <a:latin typeface="微软雅黑" panose="020B0503020204020204" pitchFamily="34" charset="-122"/>
                  <a:cs typeface="Roboto condensed"/>
                </a:endParaRPr>
              </a:p>
            </p:txBody>
          </p:sp>
        </p:grpSp>
        <p:grpSp>
          <p:nvGrpSpPr>
            <p:cNvPr id="103" name="组合 102"/>
            <p:cNvGrpSpPr/>
            <p:nvPr/>
          </p:nvGrpSpPr>
          <p:grpSpPr>
            <a:xfrm>
              <a:off x="16421" y="4117"/>
              <a:ext cx="2659" cy="2604"/>
              <a:chOff x="6708446" y="1484785"/>
              <a:chExt cx="1841077" cy="1851387"/>
            </a:xfrm>
          </p:grpSpPr>
          <p:sp>
            <p:nvSpPr>
              <p:cNvPr id="104" name="Rounded Rectangle 22"/>
              <p:cNvSpPr/>
              <p:nvPr/>
            </p:nvSpPr>
            <p:spPr>
              <a:xfrm>
                <a:off x="6708446" y="1484785"/>
                <a:ext cx="1841077" cy="1851387"/>
              </a:xfrm>
              <a:prstGeom prst="roundRect">
                <a:avLst>
                  <a:gd name="adj" fmla="val 50000"/>
                </a:avLst>
              </a:prstGeom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lIns="121505" tIns="60753" rIns="121505" bIns="60753" rtlCol="0" anchor="ctr"/>
              <a:p>
                <a:pPr algn="ctr"/>
                <a:endParaRPr lang="en-US" dirty="0">
                  <a:latin typeface="Roboto condensed"/>
                  <a:cs typeface="Roboto condensed"/>
                </a:endParaRPr>
              </a:p>
            </p:txBody>
          </p:sp>
          <p:sp>
            <p:nvSpPr>
              <p:cNvPr id="105" name="TextBox 23"/>
              <p:cNvSpPr txBox="1"/>
              <p:nvPr/>
            </p:nvSpPr>
            <p:spPr>
              <a:xfrm>
                <a:off x="6802006" y="1867291"/>
                <a:ext cx="1744954" cy="1099883"/>
              </a:xfrm>
              <a:prstGeom prst="rect">
                <a:avLst/>
              </a:prstGeom>
              <a:noFill/>
            </p:spPr>
            <p:txBody>
              <a:bodyPr wrap="square" lIns="121505" tIns="60753" rIns="121505" bIns="60753" rtlCol="0">
                <a:spAutoFit/>
              </a:bodyPr>
              <a:p>
                <a:pPr lvl="0" algn="ctr"/>
                <a:r>
                  <a:rPr lang="en-US" altLang="ko-KR" sz="2800" b="1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Roboto condensed"/>
                  </a:rPr>
                  <a:t>Section Eight</a:t>
                </a:r>
                <a:endParaRPr lang="en-US" altLang="ko-KR" sz="28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Roboto condensed"/>
                </a:endParaRPr>
              </a:p>
            </p:txBody>
          </p:sp>
        </p:grpSp>
        <p:cxnSp>
          <p:nvCxnSpPr>
            <p:cNvPr id="106" name="Straight Connector 38"/>
            <p:cNvCxnSpPr>
              <a:stCxn id="39" idx="1"/>
              <a:endCxn id="107" idx="1"/>
            </p:cNvCxnSpPr>
            <p:nvPr/>
          </p:nvCxnSpPr>
          <p:spPr>
            <a:xfrm>
              <a:off x="15495" y="6922"/>
              <a:ext cx="2227" cy="67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sysDash"/>
              <a:headEnd type="none" w="sm" len="sm"/>
              <a:tailEnd type="triangl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07" name="Oval 32"/>
            <p:cNvSpPr/>
            <p:nvPr/>
          </p:nvSpPr>
          <p:spPr>
            <a:xfrm>
              <a:off x="17686" y="7555"/>
              <a:ext cx="248" cy="27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lIns="121505" tIns="60753" rIns="121505" bIns="60753" rtlCol="0" anchor="ctr"/>
            <a:p>
              <a:pPr algn="ctr"/>
              <a:endParaRPr lang="en-US" dirty="0">
                <a:latin typeface="Roboto condensed"/>
                <a:cs typeface="Roboto condensed"/>
              </a:endParaRPr>
            </a:p>
          </p:txBody>
        </p:sp>
        <p:sp>
          <p:nvSpPr>
            <p:cNvPr id="108" name="TextBox 45"/>
            <p:cNvSpPr txBox="1"/>
            <p:nvPr/>
          </p:nvSpPr>
          <p:spPr>
            <a:xfrm>
              <a:off x="16631" y="8109"/>
              <a:ext cx="2495" cy="102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p>
              <a:pPr lvl="0" algn="ctr"/>
              <a:r>
                <a:rPr lang="en-US" altLang="zh-CN" sz="2000" b="1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Chinese</a:t>
              </a:r>
              <a:endParaRPr lang="en-US" altLang="zh-CN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lvl="0" algn="ctr"/>
              <a:r>
                <a:rPr lang="en-US" altLang="zh-CN" sz="2000" b="1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Culture</a:t>
              </a:r>
              <a:endParaRPr lang="en-US" altLang="zh-CN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 animBg="1"/>
      <p:bldP spid="87" grpId="0" animBg="1"/>
    </p:bldLst>
  </p:timing>
</p:sld>
</file>

<file path=ppt/tags/tag1.xml><?xml version="1.0" encoding="utf-8"?>
<p:tagLst xmlns:p="http://schemas.openxmlformats.org/presentationml/2006/main">
  <p:tag name="commondata" val="eyJoZGlkIjoiZjdiOGFjM2M0NGUyZmI3Y2QxMDA4NDEwODk2NzQyYWQifQ=="/>
</p:tagLst>
</file>

<file path=ppt/theme/_rels/theme1.xml.rels><?xml version="1.0" encoding="UTF-8" standalone="yes"?>
<Relationships xmlns="http://schemas.openxmlformats.org/package/2006/relationships"><Relationship Id="rId2" Type="http://schemas.microsoft.com/office/2007/relationships/hdphoto" Target="../media/image10.wdp"/><Relationship Id="rId1" Type="http://schemas.openxmlformats.org/officeDocument/2006/relationships/image" Target="../media/image9.jpeg"/></Relationships>
</file>

<file path=ppt/theme/_rels/theme2.xml.rels><?xml version="1.0" encoding="UTF-8" standalone="yes"?>
<Relationships xmlns="http://schemas.openxmlformats.org/package/2006/relationships"><Relationship Id="rId2" Type="http://schemas.microsoft.com/office/2007/relationships/hdphoto" Target="../media/image10.wdp"/><Relationship Id="rId1" Type="http://schemas.openxmlformats.org/officeDocument/2006/relationships/image" Target="../media/image9.jpeg"/></Relationships>
</file>

<file path=ppt/theme/_rels/theme3.xml.rels><?xml version="1.0" encoding="UTF-8" standalone="yes"?>
<Relationships xmlns="http://schemas.openxmlformats.org/package/2006/relationships"><Relationship Id="rId2" Type="http://schemas.microsoft.com/office/2007/relationships/hdphoto" Target="../media/image10.wdp"/><Relationship Id="rId1" Type="http://schemas.openxmlformats.org/officeDocument/2006/relationships/image" Target="../media/image9.jpeg"/></Relationships>
</file>

<file path=ppt/theme/_rels/theme4.xml.rels><?xml version="1.0" encoding="UTF-8" standalone="yes"?>
<Relationships xmlns="http://schemas.openxmlformats.org/package/2006/relationships"><Relationship Id="rId2" Type="http://schemas.microsoft.com/office/2007/relationships/hdphoto" Target="../media/image10.wdp"/><Relationship Id="rId1" Type="http://schemas.openxmlformats.org/officeDocument/2006/relationships/image" Target="../media/image9.jpeg"/></Relationships>
</file>

<file path=ppt/theme/_rels/theme5.xml.rels><?xml version="1.0" encoding="UTF-8" standalone="yes"?>
<Relationships xmlns="http://schemas.openxmlformats.org/package/2006/relationships"><Relationship Id="rId2" Type="http://schemas.microsoft.com/office/2007/relationships/hdphoto" Target="../media/image10.wdp"/><Relationship Id="rId1" Type="http://schemas.openxmlformats.org/officeDocument/2006/relationships/image" Target="../media/image9.jpeg"/></Relationships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dpi="0" rotWithShape="1">
          <a:blip xmlns:r="http://schemas.openxmlformats.org/officeDocument/2006/relationships"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GlowDiffused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</a:spPr>
      <a:bodyPr lIns="121505" tIns="60753" rIns="121505" bIns="60753" rtlCol="0" anchor="ctr"/>
      <a:lstStyle>
        <a:defPPr algn="ctr">
          <a:defRPr dirty="0">
            <a:latin typeface="Roboto condensed"/>
            <a:cs typeface="Roboto condensed"/>
          </a:defRPr>
        </a:defPPr>
      </a:lstStyle>
      <a:style>
        <a:lnRef idx="2">
          <a:schemeClr val="dk1">
            <a:shade val="50000"/>
          </a:schemeClr>
        </a:lnRef>
        <a:fillRef idx="1">
          <a:schemeClr val="dk1"/>
        </a:fillRef>
        <a:effectRef idx="0">
          <a:schemeClr val="dk1"/>
        </a:effectRef>
        <a:fontRef idx="minor">
          <a:schemeClr val="lt1"/>
        </a:fontRef>
      </a:style>
    </a:spDef>
    <a:lnDef>
      <a:spPr>
        <a:ln w="28575">
          <a:solidFill>
            <a:srgbClr val="660066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dpi="0" rotWithShape="1">
          <a:blip xmlns:r="http://schemas.openxmlformats.org/officeDocument/2006/relationships"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GlowDiffused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</a:spPr>
      <a:bodyPr lIns="121505" tIns="60753" rIns="121505" bIns="60753" rtlCol="0" anchor="ctr"/>
      <a:lstStyle>
        <a:defPPr algn="ctr">
          <a:defRPr dirty="0">
            <a:latin typeface="Roboto condensed"/>
            <a:cs typeface="Roboto condensed"/>
          </a:defRPr>
        </a:defPPr>
      </a:lstStyle>
      <a:style>
        <a:lnRef idx="2">
          <a:schemeClr val="dk1">
            <a:shade val="50000"/>
          </a:schemeClr>
        </a:lnRef>
        <a:fillRef idx="1">
          <a:schemeClr val="dk1"/>
        </a:fillRef>
        <a:effectRef idx="0">
          <a:schemeClr val="dk1"/>
        </a:effectRef>
        <a:fontRef idx="minor">
          <a:schemeClr val="lt1"/>
        </a:fontRef>
      </a:style>
    </a:spDef>
    <a:lnDef>
      <a:spPr>
        <a:ln w="28575">
          <a:solidFill>
            <a:srgbClr val="660066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dpi="0" rotWithShape="1">
          <a:blip xmlns:r="http://schemas.openxmlformats.org/officeDocument/2006/relationships"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GlowDiffused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</a:spPr>
      <a:bodyPr lIns="121505" tIns="60753" rIns="121505" bIns="60753" rtlCol="0" anchor="ctr"/>
      <a:lstStyle>
        <a:defPPr algn="ctr">
          <a:defRPr dirty="0">
            <a:latin typeface="Roboto condensed"/>
            <a:cs typeface="Roboto condensed"/>
          </a:defRPr>
        </a:defPPr>
      </a:lstStyle>
      <a:style>
        <a:lnRef idx="2">
          <a:schemeClr val="dk1">
            <a:shade val="50000"/>
          </a:schemeClr>
        </a:lnRef>
        <a:fillRef idx="1">
          <a:schemeClr val="dk1"/>
        </a:fillRef>
        <a:effectRef idx="0">
          <a:schemeClr val="dk1"/>
        </a:effectRef>
        <a:fontRef idx="minor">
          <a:schemeClr val="lt1"/>
        </a:fontRef>
      </a:style>
    </a:spDef>
    <a:lnDef>
      <a:spPr>
        <a:ln w="28575">
          <a:solidFill>
            <a:srgbClr val="660066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dpi="0" rotWithShape="1">
          <a:blip xmlns:r="http://schemas.openxmlformats.org/officeDocument/2006/relationships"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GlowDiffused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</a:spPr>
      <a:bodyPr lIns="121505" tIns="60753" rIns="121505" bIns="60753" rtlCol="0" anchor="ctr"/>
      <a:lstStyle>
        <a:defPPr algn="ctr">
          <a:defRPr dirty="0">
            <a:latin typeface="Roboto condensed"/>
            <a:cs typeface="Roboto condensed"/>
          </a:defRPr>
        </a:defPPr>
      </a:lstStyle>
      <a:style>
        <a:lnRef idx="2">
          <a:schemeClr val="dk1">
            <a:shade val="50000"/>
          </a:schemeClr>
        </a:lnRef>
        <a:fillRef idx="1">
          <a:schemeClr val="dk1"/>
        </a:fillRef>
        <a:effectRef idx="0">
          <a:schemeClr val="dk1"/>
        </a:effectRef>
        <a:fontRef idx="minor">
          <a:schemeClr val="lt1"/>
        </a:fontRef>
      </a:style>
    </a:spDef>
    <a:lnDef>
      <a:spPr>
        <a:ln w="28575">
          <a:solidFill>
            <a:srgbClr val="660066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dpi="0" rotWithShape="1">
          <a:blip xmlns:r="http://schemas.openxmlformats.org/officeDocument/2006/relationships"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GlowDiffused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</a:spPr>
      <a:bodyPr lIns="121505" tIns="60753" rIns="121505" bIns="60753" rtlCol="0" anchor="ctr"/>
      <a:lstStyle>
        <a:defPPr algn="ctr">
          <a:defRPr dirty="0">
            <a:latin typeface="Roboto condensed"/>
            <a:cs typeface="Roboto condensed"/>
          </a:defRPr>
        </a:defPPr>
      </a:lstStyle>
      <a:style>
        <a:lnRef idx="2">
          <a:schemeClr val="dk1">
            <a:shade val="50000"/>
          </a:schemeClr>
        </a:lnRef>
        <a:fillRef idx="1">
          <a:schemeClr val="dk1"/>
        </a:fillRef>
        <a:effectRef idx="0">
          <a:schemeClr val="dk1"/>
        </a:effectRef>
        <a:fontRef idx="minor">
          <a:schemeClr val="lt1"/>
        </a:fontRef>
      </a:style>
    </a:spDef>
    <a:lnDef>
      <a:spPr>
        <a:ln w="28575">
          <a:solidFill>
            <a:srgbClr val="660066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8658</Words>
  <Application>WPS 演示</Application>
  <PresentationFormat>宽屏</PresentationFormat>
  <Paragraphs>612</Paragraphs>
  <Slides>31</Slides>
  <Notes>27</Notes>
  <HiddenSlides>0</HiddenSlides>
  <MMClips>1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31</vt:i4>
      </vt:variant>
    </vt:vector>
  </HeadingPairs>
  <TitlesOfParts>
    <vt:vector size="54" baseType="lpstr">
      <vt:lpstr>Arial</vt:lpstr>
      <vt:lpstr>宋体</vt:lpstr>
      <vt:lpstr>Wingdings</vt:lpstr>
      <vt:lpstr>Roboto condensed</vt:lpstr>
      <vt:lpstr>Segoe Print</vt:lpstr>
      <vt:lpstr>微软雅黑</vt:lpstr>
      <vt:lpstr>华康俪金黑W8(P)</vt:lpstr>
      <vt:lpstr>黑体</vt:lpstr>
      <vt:lpstr>经典繁仿黑</vt:lpstr>
      <vt:lpstr>Copperplate Gothic Bold</vt:lpstr>
      <vt:lpstr>Times New Roman</vt:lpstr>
      <vt:lpstr>Calibri</vt:lpstr>
      <vt:lpstr>Arial</vt:lpstr>
      <vt:lpstr>Rockwell</vt:lpstr>
      <vt:lpstr>Roboto Light</vt:lpstr>
      <vt:lpstr>Calibri</vt:lpstr>
      <vt:lpstr>Arial Unicode MS</vt:lpstr>
      <vt:lpstr>Malgun Gothic</vt:lpstr>
      <vt:lpstr>Office 主题</vt:lpstr>
      <vt:lpstr>1_Office 主题</vt:lpstr>
      <vt:lpstr>2_Office 主题</vt:lpstr>
      <vt:lpstr>3_Office 主题</vt:lpstr>
      <vt:lpstr>4_Office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模板071.pptx</dc:title>
  <dc:creator/>
  <cp:lastModifiedBy>糯米丸子。</cp:lastModifiedBy>
  <cp:revision>17</cp:revision>
  <dcterms:created xsi:type="dcterms:W3CDTF">2018-05-16T07:11:00Z</dcterms:created>
  <dcterms:modified xsi:type="dcterms:W3CDTF">2024-06-12T09:30:56Z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D4C072874F0D401583C5593C53896B0A_12</vt:lpwstr>
  </property>
</Properties>
</file>