
<file path=[Content_Types].xml><?xml version="1.0" encoding="utf-8"?>
<Types xmlns="http://schemas.openxmlformats.org/package/2006/content-types">
  <Default Extension="jpeg" ContentType="image/jpeg"/>
  <Default Extension="JPG" ContentType="image/.jp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91" r:id="rId3"/>
    <p:sldMasterId id="2147483721" r:id="rId4"/>
    <p:sldMasterId id="2147483751" r:id="rId5"/>
    <p:sldMasterId id="2147483781" r:id="rId6"/>
  </p:sldMasterIdLst>
  <p:notesMasterIdLst>
    <p:notesMasterId r:id="rId8"/>
  </p:notesMasterIdLst>
  <p:handoutMasterIdLst>
    <p:handoutMasterId r:id="rId41"/>
  </p:handoutMasterIdLst>
  <p:sldIdLst>
    <p:sldId id="430" r:id="rId7"/>
    <p:sldId id="458" r:id="rId9"/>
    <p:sldId id="433" r:id="rId10"/>
    <p:sldId id="434" r:id="rId11"/>
    <p:sldId id="350" r:id="rId12"/>
    <p:sldId id="459" r:id="rId13"/>
    <p:sldId id="437" r:id="rId14"/>
    <p:sldId id="485" r:id="rId15"/>
    <p:sldId id="460" r:id="rId16"/>
    <p:sldId id="435" r:id="rId17"/>
    <p:sldId id="486" r:id="rId18"/>
    <p:sldId id="461" r:id="rId19"/>
    <p:sldId id="374" r:id="rId20"/>
    <p:sldId id="440" r:id="rId21"/>
    <p:sldId id="465" r:id="rId22"/>
    <p:sldId id="466" r:id="rId23"/>
    <p:sldId id="467" r:id="rId24"/>
    <p:sldId id="468" r:id="rId25"/>
    <p:sldId id="462" r:id="rId26"/>
    <p:sldId id="439" r:id="rId27"/>
    <p:sldId id="487" r:id="rId28"/>
    <p:sldId id="470" r:id="rId29"/>
    <p:sldId id="463" r:id="rId30"/>
    <p:sldId id="441" r:id="rId31"/>
    <p:sldId id="471" r:id="rId32"/>
    <p:sldId id="472" r:id="rId33"/>
    <p:sldId id="464" r:id="rId34"/>
    <p:sldId id="386" r:id="rId35"/>
    <p:sldId id="474" r:id="rId36"/>
    <p:sldId id="488" r:id="rId37"/>
    <p:sldId id="514" r:id="rId38"/>
    <p:sldId id="509" r:id="rId39"/>
    <p:sldId id="455" r:id="rId40"/>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7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0000"/>
    <a:srgbClr val="A43D3A"/>
    <a:srgbClr val="F57E1B"/>
    <a:srgbClr val="F8A662"/>
    <a:srgbClr val="BF651B"/>
    <a:srgbClr val="D14D29"/>
    <a:srgbClr val="32AC95"/>
    <a:srgbClr val="A54E07"/>
    <a:srgbClr val="292929"/>
    <a:srgbClr val="EEE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76" autoAdjust="0"/>
    <p:restoredTop sz="97450" autoAdjust="0"/>
  </p:normalViewPr>
  <p:slideViewPr>
    <p:cSldViewPr showGuides="1">
      <p:cViewPr varScale="1">
        <p:scale>
          <a:sx n="73" d="100"/>
          <a:sy n="73" d="100"/>
        </p:scale>
        <p:origin x="144" y="468"/>
      </p:cViewPr>
      <p:guideLst>
        <p:guide orient="horz" pos="2160"/>
        <p:guide pos="387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67" d="100"/>
          <a:sy n="67" d="100"/>
        </p:scale>
        <p:origin x="-2880" y="-108"/>
      </p:cViewPr>
      <p:guideLst>
        <p:guide orient="horz" pos="2880"/>
        <p:guide pos="218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5" Type="http://schemas.openxmlformats.org/officeDocument/2006/relationships/tags" Target="tags/tag3.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FFD130D-AAC8-44A9-A3BE-2E1BA6D7C0A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F160B8F-FD91-447F-B347-C28456E58995}"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2972F9-58EA-40AC-93EB-2F165E6D99A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04664" y="683568"/>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203152-9403-460D-AF64-A1ED637F6C0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4813" y="684213"/>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2" name="矩形 1"/>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latin typeface="微软雅黑" panose="020B0503020204020204" pitchFamily="34" charset="-122"/>
                <a:ea typeface="微软雅黑" panose="020B0503020204020204" pitchFamily="34" charset="-122"/>
              </a:rPr>
              <a:t>幼儿教师英语口语</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教学反思1">
    <p:spTree>
      <p:nvGrpSpPr>
        <p:cNvPr id="1" name=""/>
        <p:cNvGrpSpPr/>
        <p:nvPr/>
      </p:nvGrpSpPr>
      <p:grpSpPr>
        <a:xfrm>
          <a:off x="0" y="0"/>
          <a:ext cx="0" cy="0"/>
          <a:chOff x="0" y="0"/>
          <a:chExt cx="0" cy="0"/>
        </a:xfrm>
      </p:grpSpPr>
      <p:sp>
        <p:nvSpPr>
          <p:cNvPr id="9" name="矩形 8"/>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latin typeface="微软雅黑" panose="020B0503020204020204" pitchFamily="34" charset="-122"/>
                <a:ea typeface="微软雅黑" panose="020B0503020204020204" pitchFamily="34" charset="-122"/>
              </a:rPr>
              <a:t>幼儿教师英语口语</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3_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2" name="矩形 1"/>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ection one过渡页">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教学分析1">
    <p:spTree>
      <p:nvGrpSpPr>
        <p:cNvPr id="1" name=""/>
        <p:cNvGrpSpPr/>
        <p:nvPr/>
      </p:nvGrpSpPr>
      <p:grpSpPr>
        <a:xfrm>
          <a:off x="0" y="0"/>
          <a:ext cx="0" cy="0"/>
          <a:chOff x="0" y="0"/>
          <a:chExt cx="0" cy="0"/>
        </a:xfrm>
      </p:grpSpPr>
      <p:sp>
        <p:nvSpPr>
          <p:cNvPr id="11" name="矩形 10"/>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_过渡页">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2_教学分析1">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1_教学设计1">
    <p:spTree>
      <p:nvGrpSpPr>
        <p:cNvPr id="1" name=""/>
        <p:cNvGrpSpPr/>
        <p:nvPr/>
      </p:nvGrpSpPr>
      <p:grpSpPr>
        <a:xfrm>
          <a:off x="0" y="0"/>
          <a:ext cx="0" cy="0"/>
          <a:chOff x="0" y="0"/>
          <a:chExt cx="0" cy="0"/>
        </a:xfrm>
      </p:grpSpPr>
      <p:sp>
        <p:nvSpPr>
          <p:cNvPr id="11" name="矩形 10"/>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3_教学设计1">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教学过程1">
    <p:spTree>
      <p:nvGrpSpPr>
        <p:cNvPr id="1" name=""/>
        <p:cNvGrpSpPr/>
        <p:nvPr/>
      </p:nvGrpSpPr>
      <p:grpSpPr>
        <a:xfrm>
          <a:off x="0" y="0"/>
          <a:ext cx="0" cy="0"/>
          <a:chOff x="0" y="0"/>
          <a:chExt cx="0" cy="0"/>
        </a:xfrm>
      </p:grpSpPr>
      <p:sp>
        <p:nvSpPr>
          <p:cNvPr id="12" name="矩形 11"/>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教学过程2">
    <p:spTree>
      <p:nvGrpSpPr>
        <p:cNvPr id="1" name=""/>
        <p:cNvGrpSpPr/>
        <p:nvPr/>
      </p:nvGrpSpPr>
      <p:grpSpPr>
        <a:xfrm>
          <a:off x="0" y="0"/>
          <a:ext cx="0" cy="0"/>
          <a:chOff x="0" y="0"/>
          <a:chExt cx="0" cy="0"/>
        </a:xfrm>
      </p:grpSpPr>
      <p:sp>
        <p:nvSpPr>
          <p:cNvPr id="5" name="矩形 4"/>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教学反思2">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latin typeface="微软雅黑" panose="020B0503020204020204" pitchFamily="34" charset="-122"/>
                <a:ea typeface="微软雅黑" panose="020B0503020204020204" pitchFamily="34" charset="-122"/>
              </a:rPr>
              <a:t>幼儿教师英语口语</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教学反思1">
    <p:spTree>
      <p:nvGrpSpPr>
        <p:cNvPr id="1" name=""/>
        <p:cNvGrpSpPr/>
        <p:nvPr/>
      </p:nvGrpSpPr>
      <p:grpSpPr>
        <a:xfrm>
          <a:off x="0" y="0"/>
          <a:ext cx="0" cy="0"/>
          <a:chOff x="0" y="0"/>
          <a:chExt cx="0" cy="0"/>
        </a:xfrm>
      </p:grpSpPr>
      <p:sp>
        <p:nvSpPr>
          <p:cNvPr id="9" name="矩形 8"/>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教学反思2">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_封面">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_教学分析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2_教学设计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_教学过程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_教学过程2">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_教学反思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2" name="矩形 1"/>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latin typeface="微软雅黑" panose="020B0503020204020204" pitchFamily="34" charset="-122"/>
                <a:ea typeface="微软雅黑" panose="020B0503020204020204" pitchFamily="34" charset="-122"/>
              </a:rPr>
              <a:t>幼儿教师英语口语</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 name="椭圆 1"/>
          <p:cNvSpPr/>
          <p:nvPr userDrawn="1"/>
        </p:nvSpPr>
        <p:spPr>
          <a:xfrm>
            <a:off x="1623546" y="0"/>
            <a:ext cx="8944909" cy="3752816"/>
          </a:xfrm>
          <a:custGeom>
            <a:avLst/>
            <a:gdLst/>
            <a:ahLst/>
            <a:cxnLst/>
            <a:rect l="l" t="t" r="r" b="b"/>
            <a:pathLst>
              <a:path w="8949568" h="4020830">
                <a:moveTo>
                  <a:pt x="0" y="0"/>
                </a:moveTo>
                <a:lnTo>
                  <a:pt x="8949568" y="0"/>
                </a:lnTo>
                <a:cubicBezTo>
                  <a:pt x="8710550" y="2260057"/>
                  <a:pt x="6798293" y="4020830"/>
                  <a:pt x="4474784" y="4020830"/>
                </a:cubicBezTo>
                <a:cubicBezTo>
                  <a:pt x="2151275" y="4020830"/>
                  <a:pt x="239018" y="2260057"/>
                  <a:pt x="0" y="0"/>
                </a:cubicBezTo>
                <a:close/>
              </a:path>
            </a:pathLst>
          </a:cu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TextBox 3"/>
          <p:cNvSpPr txBox="1"/>
          <p:nvPr userDrawn="1"/>
        </p:nvSpPr>
        <p:spPr>
          <a:xfrm>
            <a:off x="1993681" y="3861048"/>
            <a:ext cx="8204639" cy="923330"/>
          </a:xfrm>
          <a:prstGeom prst="rect">
            <a:avLst/>
          </a:prstGeom>
          <a:noFill/>
        </p:spPr>
        <p:txBody>
          <a:bodyPr wrap="square"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lvl="0">
              <a:defRPr sz="8000" spc="50">
                <a:ln w="11430"/>
                <a:solidFill>
                  <a:srgbClr val="CD1F06"/>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algn="ctr"/>
            <a:r>
              <a:rPr lang="zh-CN" altLang="en-US" sz="5400" dirty="0">
                <a:solidFill>
                  <a:prstClr val="black">
                    <a:lumMod val="65000"/>
                    <a:lumOff val="35000"/>
                  </a:prstClr>
                </a:solidFill>
              </a:rPr>
              <a:t>感谢收看 请多指点</a:t>
            </a:r>
            <a:endParaRPr lang="zh-CN" altLang="en-US" sz="5400" dirty="0">
              <a:solidFill>
                <a:prstClr val="black">
                  <a:lumMod val="65000"/>
                  <a:lumOff val="35000"/>
                </a:prstClr>
              </a:solidFill>
            </a:endParaRPr>
          </a:p>
        </p:txBody>
      </p:sp>
      <p:pic>
        <p:nvPicPr>
          <p:cNvPr id="36" name="Picture 6" descr="C:\Documents and Settings\tdz\桌面\未标题-2.png"/>
          <p:cNvPicPr>
            <a:picLocks noChangeAspect="1" noChangeArrowheads="1"/>
          </p:cNvPicPr>
          <p:nvPr userDrawn="1"/>
        </p:nvPicPr>
        <p:blipFill>
          <a:blip r:embed="rId3" cstate="screen"/>
          <a:srcRect/>
          <a:stretch>
            <a:fillRect/>
          </a:stretch>
        </p:blipFill>
        <p:spPr bwMode="auto">
          <a:xfrm>
            <a:off x="4728560" y="5085184"/>
            <a:ext cx="349230" cy="396000"/>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54"/>
          <p:cNvSpPr txBox="1">
            <a:spLocks noChangeArrowheads="1"/>
          </p:cNvSpPr>
          <p:nvPr userDrawn="1"/>
        </p:nvSpPr>
        <p:spPr bwMode="auto">
          <a:xfrm>
            <a:off x="5193249" y="5107567"/>
            <a:ext cx="3567253" cy="351234"/>
          </a:xfrm>
          <a:prstGeom prst="rect">
            <a:avLst/>
          </a:prstGeom>
          <a:noFill/>
          <a:ln w="9525">
            <a:noFill/>
            <a:miter lim="800000"/>
          </a:ln>
        </p:spPr>
        <p:txBody>
          <a:bodyPr lIns="91417" tIns="45708" rIns="91417" bIns="45708" anchor="ctr"/>
          <a:lstStyle/>
          <a:p>
            <a:pPr fontAlgn="base">
              <a:spcBef>
                <a:spcPct val="50000"/>
              </a:spcBef>
              <a:spcAft>
                <a:spcPct val="0"/>
              </a:spcAft>
            </a:pPr>
            <a:r>
              <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rPr>
              <a:t>11020228@qq.com</a:t>
            </a:r>
            <a:endPar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8" name="TextBox 10"/>
          <p:cNvSpPr>
            <a:spLocks noChangeArrowheads="1"/>
          </p:cNvSpPr>
          <p:nvPr userDrawn="1"/>
        </p:nvSpPr>
        <p:spPr bwMode="auto">
          <a:xfrm>
            <a:off x="5193249" y="6188159"/>
            <a:ext cx="3567253"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rPr>
              <a:t>http://weibo.com/teliss</a:t>
            </a:r>
            <a:endParaRPr lang="en-US" sz="2000"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39" name="Picture 3" descr="C:\Documents and Settings\tdz\桌面\未标题-2.png"/>
          <p:cNvPicPr>
            <a:picLocks noChangeAspect="1" noChangeArrowheads="1"/>
          </p:cNvPicPr>
          <p:nvPr userDrawn="1"/>
        </p:nvPicPr>
        <p:blipFill>
          <a:blip r:embed="rId4" cstate="screen"/>
          <a:srcRect/>
          <a:stretch>
            <a:fillRect/>
          </a:stretch>
        </p:blipFill>
        <p:spPr bwMode="auto">
          <a:xfrm>
            <a:off x="4728560" y="6210010"/>
            <a:ext cx="395794" cy="35626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user\Desktop\未标题-4 拷贝.png"/>
          <p:cNvPicPr>
            <a:picLocks noChangeAspect="1" noChangeArrowheads="1"/>
          </p:cNvPicPr>
          <p:nvPr userDrawn="1"/>
        </p:nvPicPr>
        <p:blipFill>
          <a:blip r:embed="rId5" cstate="print"/>
          <a:srcRect/>
          <a:stretch>
            <a:fillRect/>
          </a:stretch>
        </p:blipFill>
        <p:spPr bwMode="auto">
          <a:xfrm>
            <a:off x="4728566" y="5643665"/>
            <a:ext cx="339252" cy="4320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54"/>
          <p:cNvSpPr txBox="1">
            <a:spLocks noChangeArrowheads="1"/>
          </p:cNvSpPr>
          <p:nvPr userDrawn="1"/>
        </p:nvSpPr>
        <p:spPr bwMode="auto">
          <a:xfrm>
            <a:off x="5193249" y="5647857"/>
            <a:ext cx="3567253" cy="351234"/>
          </a:xfrm>
          <a:prstGeom prst="rect">
            <a:avLst/>
          </a:prstGeom>
          <a:noFill/>
          <a:ln w="9525">
            <a:noFill/>
            <a:miter lim="800000"/>
          </a:ln>
        </p:spPr>
        <p:txBody>
          <a:bodyPr lIns="91417" tIns="45708" rIns="91417" bIns="45708" anchor="ctr"/>
          <a:lstStyle/>
          <a:p>
            <a:pPr fontAlgn="base">
              <a:spcBef>
                <a:spcPct val="50000"/>
              </a:spcBef>
              <a:spcAft>
                <a:spcPct val="0"/>
              </a:spcAft>
            </a:pPr>
            <a:r>
              <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rPr>
              <a:t>http://teliss.blog.163.com</a:t>
            </a:r>
            <a:endPar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8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6*min(max(#ppt_w*#ppt_h,.3),1)-7.4)/-.7*#ppt_w"/>
                                          </p:val>
                                        </p:tav>
                                        <p:tav tm="100000">
                                          <p:val>
                                            <p:strVal val="#ppt_w"/>
                                          </p:val>
                                        </p:tav>
                                      </p:tavLst>
                                    </p:anim>
                                    <p:anim calcmode="lin" valueType="num">
                                      <p:cBhvr>
                                        <p:cTn id="8" dur="500" fill="hold"/>
                                        <p:tgtEl>
                                          <p:spTgt spid="35"/>
                                        </p:tgtEl>
                                        <p:attrNameLst>
                                          <p:attrName>ppt_h</p:attrName>
                                        </p:attrNameLst>
                                      </p:cBhvr>
                                      <p:tavLst>
                                        <p:tav tm="0">
                                          <p:val>
                                            <p:strVal val="(6*min(max(#ppt_w*#ppt_h,.3),1)-7.4)/-.7*#ppt_h"/>
                                          </p:val>
                                        </p:tav>
                                        <p:tav tm="100000">
                                          <p:val>
                                            <p:strVal val="#ppt_h"/>
                                          </p:val>
                                        </p:tav>
                                      </p:tavLst>
                                    </p:anim>
                                    <p:anim calcmode="lin" valueType="num">
                                      <p:cBhvr>
                                        <p:cTn id="9" dur="500" fill="hold"/>
                                        <p:tgtEl>
                                          <p:spTgt spid="35"/>
                                        </p:tgtEl>
                                        <p:attrNameLst>
                                          <p:attrName>ppt_x</p:attrName>
                                        </p:attrNameLst>
                                      </p:cBhvr>
                                      <p:tavLst>
                                        <p:tav tm="0">
                                          <p:val>
                                            <p:fltVal val="0.5"/>
                                          </p:val>
                                        </p:tav>
                                        <p:tav tm="100000">
                                          <p:val>
                                            <p:strVal val="#ppt_x"/>
                                          </p:val>
                                        </p:tav>
                                      </p:tavLst>
                                    </p:anim>
                                    <p:anim calcmode="lin" valueType="num">
                                      <p:cBhvr>
                                        <p:cTn id="10"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220"/>
                            </p:stCondLst>
                            <p:childTnLst>
                              <p:par>
                                <p:cTn id="12" presetID="10" presetClass="entr" presetSubtype="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172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2220"/>
                            </p:stCondLst>
                            <p:childTnLst>
                              <p:par>
                                <p:cTn id="20" presetID="10"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272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childTnLst>
                          </p:cTn>
                        </p:par>
                        <p:par>
                          <p:cTn id="27" fill="hold">
                            <p:stCondLst>
                              <p:cond delay="3220"/>
                            </p:stCondLst>
                            <p:childTnLst>
                              <p:par>
                                <p:cTn id="28" presetID="10"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par>
                          <p:cTn id="31" fill="hold">
                            <p:stCondLst>
                              <p:cond delay="3720"/>
                            </p:stCondLst>
                            <p:childTnLst>
                              <p:par>
                                <p:cTn id="32" presetID="22" presetClass="entr" presetSubtype="8"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8" grpId="0"/>
      <p:bldP spid="41" grpId="0"/>
    </p:bld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6_教学分析1">
    <p:spTree>
      <p:nvGrpSpPr>
        <p:cNvPr id="1" name=""/>
        <p:cNvGrpSpPr/>
        <p:nvPr/>
      </p:nvGrpSpPr>
      <p:grpSpPr>
        <a:xfrm>
          <a:off x="0" y="0"/>
          <a:ext cx="0" cy="0"/>
          <a:chOff x="0" y="0"/>
          <a:chExt cx="0" cy="0"/>
        </a:xfrm>
      </p:grpSpPr>
      <p:sp>
        <p:nvSpPr>
          <p:cNvPr id="10" name="矩形 9"/>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7_教学分析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7_教学设计1">
    <p:spTree>
      <p:nvGrpSpPr>
        <p:cNvPr id="1" name=""/>
        <p:cNvGrpSpPr/>
        <p:nvPr/>
      </p:nvGrpSpPr>
      <p:grpSpPr>
        <a:xfrm>
          <a:off x="0" y="0"/>
          <a:ext cx="0" cy="0"/>
          <a:chOff x="0" y="0"/>
          <a:chExt cx="0" cy="0"/>
        </a:xfrm>
      </p:grpSpPr>
      <p:sp>
        <p:nvSpPr>
          <p:cNvPr id="10" name="矩形 9"/>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8_教学设计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3_教学过程1">
    <p:spTree>
      <p:nvGrpSpPr>
        <p:cNvPr id="1" name=""/>
        <p:cNvGrpSpPr/>
        <p:nvPr/>
      </p:nvGrpSpPr>
      <p:grpSpPr>
        <a:xfrm>
          <a:off x="0" y="0"/>
          <a:ext cx="0" cy="0"/>
          <a:chOff x="0" y="0"/>
          <a:chExt cx="0" cy="0"/>
        </a:xfrm>
      </p:grpSpPr>
      <p:sp>
        <p:nvSpPr>
          <p:cNvPr id="11" name="矩形 10"/>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3_教学过程2">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3_教学反思1">
    <p:spTree>
      <p:nvGrpSpPr>
        <p:cNvPr id="1" name=""/>
        <p:cNvGrpSpPr/>
        <p:nvPr/>
      </p:nvGrpSpPr>
      <p:grpSpPr>
        <a:xfrm>
          <a:off x="0" y="0"/>
          <a:ext cx="0" cy="0"/>
          <a:chOff x="0" y="0"/>
          <a:chExt cx="0" cy="0"/>
        </a:xfrm>
      </p:grpSpPr>
      <p:sp>
        <p:nvSpPr>
          <p:cNvPr id="8" name="矩形 7"/>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3_教学反思2">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3_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封面">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latin typeface="微软雅黑" panose="020B0503020204020204" pitchFamily="34" charset="-122"/>
                <a:ea typeface="微软雅黑" panose="020B0503020204020204" pitchFamily="34" charset="-122"/>
              </a:rPr>
              <a:t>幼儿教师英语口语</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2" name="矩形 1"/>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ection one过渡页">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教学分析1">
    <p:spTree>
      <p:nvGrpSpPr>
        <p:cNvPr id="1" name=""/>
        <p:cNvGrpSpPr/>
        <p:nvPr/>
      </p:nvGrpSpPr>
      <p:grpSpPr>
        <a:xfrm>
          <a:off x="0" y="0"/>
          <a:ext cx="0" cy="0"/>
          <a:chOff x="0" y="0"/>
          <a:chExt cx="0" cy="0"/>
        </a:xfrm>
      </p:grpSpPr>
      <p:sp>
        <p:nvSpPr>
          <p:cNvPr id="11" name="矩形 10"/>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_过渡页">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2_教学分析1">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教学设计1">
    <p:spTree>
      <p:nvGrpSpPr>
        <p:cNvPr id="1" name=""/>
        <p:cNvGrpSpPr/>
        <p:nvPr/>
      </p:nvGrpSpPr>
      <p:grpSpPr>
        <a:xfrm>
          <a:off x="0" y="0"/>
          <a:ext cx="0" cy="0"/>
          <a:chOff x="0" y="0"/>
          <a:chExt cx="0" cy="0"/>
        </a:xfrm>
      </p:grpSpPr>
      <p:sp>
        <p:nvSpPr>
          <p:cNvPr id="11" name="矩形 10"/>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3_教学设计1">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教学过程1">
    <p:spTree>
      <p:nvGrpSpPr>
        <p:cNvPr id="1" name=""/>
        <p:cNvGrpSpPr/>
        <p:nvPr/>
      </p:nvGrpSpPr>
      <p:grpSpPr>
        <a:xfrm>
          <a:off x="0" y="0"/>
          <a:ext cx="0" cy="0"/>
          <a:chOff x="0" y="0"/>
          <a:chExt cx="0" cy="0"/>
        </a:xfrm>
      </p:grpSpPr>
      <p:sp>
        <p:nvSpPr>
          <p:cNvPr id="12" name="矩形 11"/>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教学过程2">
    <p:spTree>
      <p:nvGrpSpPr>
        <p:cNvPr id="1" name=""/>
        <p:cNvGrpSpPr/>
        <p:nvPr/>
      </p:nvGrpSpPr>
      <p:grpSpPr>
        <a:xfrm>
          <a:off x="0" y="0"/>
          <a:ext cx="0" cy="0"/>
          <a:chOff x="0" y="0"/>
          <a:chExt cx="0" cy="0"/>
        </a:xfrm>
      </p:grpSpPr>
      <p:sp>
        <p:nvSpPr>
          <p:cNvPr id="5" name="矩形 4"/>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教学反思1">
    <p:spTree>
      <p:nvGrpSpPr>
        <p:cNvPr id="1" name=""/>
        <p:cNvGrpSpPr/>
        <p:nvPr/>
      </p:nvGrpSpPr>
      <p:grpSpPr>
        <a:xfrm>
          <a:off x="0" y="0"/>
          <a:ext cx="0" cy="0"/>
          <a:chOff x="0" y="0"/>
          <a:chExt cx="0" cy="0"/>
        </a:xfrm>
      </p:grpSpPr>
      <p:sp>
        <p:nvSpPr>
          <p:cNvPr id="9" name="矩形 8"/>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教学分析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latin typeface="微软雅黑" panose="020B0503020204020204" pitchFamily="34" charset="-122"/>
                <a:ea typeface="微软雅黑" panose="020B0503020204020204" pitchFamily="34" charset="-122"/>
              </a:rPr>
              <a:t>幼儿教师英语口语</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教学反思2">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封面">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教学分析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2_教学设计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_教学过程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_教学过程2">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1_教学反思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2" name="矩形 1"/>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 name="椭圆 1"/>
          <p:cNvSpPr/>
          <p:nvPr userDrawn="1"/>
        </p:nvSpPr>
        <p:spPr>
          <a:xfrm>
            <a:off x="1623546" y="0"/>
            <a:ext cx="8944909" cy="3752816"/>
          </a:xfrm>
          <a:custGeom>
            <a:avLst/>
            <a:gdLst/>
            <a:ahLst/>
            <a:cxnLst/>
            <a:rect l="l" t="t" r="r" b="b"/>
            <a:pathLst>
              <a:path w="8949568" h="4020830">
                <a:moveTo>
                  <a:pt x="0" y="0"/>
                </a:moveTo>
                <a:lnTo>
                  <a:pt x="8949568" y="0"/>
                </a:lnTo>
                <a:cubicBezTo>
                  <a:pt x="8710550" y="2260057"/>
                  <a:pt x="6798293" y="4020830"/>
                  <a:pt x="4474784" y="4020830"/>
                </a:cubicBezTo>
                <a:cubicBezTo>
                  <a:pt x="2151275" y="4020830"/>
                  <a:pt x="239018" y="2260057"/>
                  <a:pt x="0" y="0"/>
                </a:cubicBezTo>
                <a:close/>
              </a:path>
            </a:pathLst>
          </a:cu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TextBox 3"/>
          <p:cNvSpPr txBox="1"/>
          <p:nvPr userDrawn="1"/>
        </p:nvSpPr>
        <p:spPr>
          <a:xfrm>
            <a:off x="1993681" y="3861048"/>
            <a:ext cx="8204639" cy="923330"/>
          </a:xfrm>
          <a:prstGeom prst="rect">
            <a:avLst/>
          </a:prstGeom>
          <a:noFill/>
        </p:spPr>
        <p:txBody>
          <a:bodyPr wrap="square"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lvl="0">
              <a:defRPr sz="8000" spc="50">
                <a:ln w="11430"/>
                <a:solidFill>
                  <a:srgbClr val="CD1F06"/>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algn="ctr"/>
            <a:r>
              <a:rPr lang="zh-CN" altLang="en-US" sz="5400" dirty="0">
                <a:solidFill>
                  <a:prstClr val="black">
                    <a:lumMod val="65000"/>
                    <a:lumOff val="35000"/>
                  </a:prstClr>
                </a:solidFill>
              </a:rPr>
              <a:t>感谢收看 请多指点</a:t>
            </a:r>
            <a:endParaRPr lang="zh-CN" altLang="en-US" sz="5400" dirty="0">
              <a:solidFill>
                <a:prstClr val="black">
                  <a:lumMod val="65000"/>
                  <a:lumOff val="35000"/>
                </a:prstClr>
              </a:solidFill>
            </a:endParaRPr>
          </a:p>
        </p:txBody>
      </p:sp>
      <p:pic>
        <p:nvPicPr>
          <p:cNvPr id="36" name="Picture 6" descr="C:\Documents and Settings\tdz\桌面\未标题-2.png"/>
          <p:cNvPicPr>
            <a:picLocks noChangeAspect="1" noChangeArrowheads="1"/>
          </p:cNvPicPr>
          <p:nvPr userDrawn="1"/>
        </p:nvPicPr>
        <p:blipFill>
          <a:blip r:embed="rId3" cstate="screen"/>
          <a:srcRect/>
          <a:stretch>
            <a:fillRect/>
          </a:stretch>
        </p:blipFill>
        <p:spPr bwMode="auto">
          <a:xfrm>
            <a:off x="4728560" y="5085184"/>
            <a:ext cx="349230" cy="396000"/>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54"/>
          <p:cNvSpPr txBox="1">
            <a:spLocks noChangeArrowheads="1"/>
          </p:cNvSpPr>
          <p:nvPr userDrawn="1"/>
        </p:nvSpPr>
        <p:spPr bwMode="auto">
          <a:xfrm>
            <a:off x="5193249" y="5107567"/>
            <a:ext cx="3567253" cy="351234"/>
          </a:xfrm>
          <a:prstGeom prst="rect">
            <a:avLst/>
          </a:prstGeom>
          <a:noFill/>
          <a:ln w="9525">
            <a:noFill/>
            <a:miter lim="800000"/>
          </a:ln>
        </p:spPr>
        <p:txBody>
          <a:bodyPr lIns="91417" tIns="45708" rIns="91417" bIns="45708" anchor="ctr"/>
          <a:lstStyle/>
          <a:p>
            <a:pPr fontAlgn="base">
              <a:spcBef>
                <a:spcPct val="50000"/>
              </a:spcBef>
              <a:spcAft>
                <a:spcPct val="0"/>
              </a:spcAft>
            </a:pPr>
            <a:r>
              <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rPr>
              <a:t>11020228@qq.com</a:t>
            </a:r>
            <a:endPar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8" name="TextBox 10"/>
          <p:cNvSpPr>
            <a:spLocks noChangeArrowheads="1"/>
          </p:cNvSpPr>
          <p:nvPr userDrawn="1"/>
        </p:nvSpPr>
        <p:spPr bwMode="auto">
          <a:xfrm>
            <a:off x="5193249" y="6188159"/>
            <a:ext cx="3567253"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rPr>
              <a:t>http://weibo.com/teliss</a:t>
            </a:r>
            <a:endParaRPr lang="en-US" sz="2000"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39" name="Picture 3" descr="C:\Documents and Settings\tdz\桌面\未标题-2.png"/>
          <p:cNvPicPr>
            <a:picLocks noChangeAspect="1" noChangeArrowheads="1"/>
          </p:cNvPicPr>
          <p:nvPr userDrawn="1"/>
        </p:nvPicPr>
        <p:blipFill>
          <a:blip r:embed="rId4" cstate="screen"/>
          <a:srcRect/>
          <a:stretch>
            <a:fillRect/>
          </a:stretch>
        </p:blipFill>
        <p:spPr bwMode="auto">
          <a:xfrm>
            <a:off x="4728560" y="6210010"/>
            <a:ext cx="395794" cy="35626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user\Desktop\未标题-4 拷贝.png"/>
          <p:cNvPicPr>
            <a:picLocks noChangeAspect="1" noChangeArrowheads="1"/>
          </p:cNvPicPr>
          <p:nvPr userDrawn="1"/>
        </p:nvPicPr>
        <p:blipFill>
          <a:blip r:embed="rId5" cstate="print"/>
          <a:srcRect/>
          <a:stretch>
            <a:fillRect/>
          </a:stretch>
        </p:blipFill>
        <p:spPr bwMode="auto">
          <a:xfrm>
            <a:off x="4728566" y="5643665"/>
            <a:ext cx="339252" cy="4320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54"/>
          <p:cNvSpPr txBox="1">
            <a:spLocks noChangeArrowheads="1"/>
          </p:cNvSpPr>
          <p:nvPr userDrawn="1"/>
        </p:nvSpPr>
        <p:spPr bwMode="auto">
          <a:xfrm>
            <a:off x="5193249" y="5647857"/>
            <a:ext cx="3567253" cy="351234"/>
          </a:xfrm>
          <a:prstGeom prst="rect">
            <a:avLst/>
          </a:prstGeom>
          <a:noFill/>
          <a:ln w="9525">
            <a:noFill/>
            <a:miter lim="800000"/>
          </a:ln>
        </p:spPr>
        <p:txBody>
          <a:bodyPr lIns="91417" tIns="45708" rIns="91417" bIns="45708" anchor="ctr"/>
          <a:lstStyle/>
          <a:p>
            <a:pPr fontAlgn="base">
              <a:spcBef>
                <a:spcPct val="50000"/>
              </a:spcBef>
              <a:spcAft>
                <a:spcPct val="0"/>
              </a:spcAft>
            </a:pPr>
            <a:r>
              <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rPr>
              <a:t>http://teliss.blog.163.com</a:t>
            </a:r>
            <a:endPar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8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6*min(max(#ppt_w*#ppt_h,.3),1)-7.4)/-.7*#ppt_w"/>
                                          </p:val>
                                        </p:tav>
                                        <p:tav tm="100000">
                                          <p:val>
                                            <p:strVal val="#ppt_w"/>
                                          </p:val>
                                        </p:tav>
                                      </p:tavLst>
                                    </p:anim>
                                    <p:anim calcmode="lin" valueType="num">
                                      <p:cBhvr>
                                        <p:cTn id="8" dur="500" fill="hold"/>
                                        <p:tgtEl>
                                          <p:spTgt spid="35"/>
                                        </p:tgtEl>
                                        <p:attrNameLst>
                                          <p:attrName>ppt_h</p:attrName>
                                        </p:attrNameLst>
                                      </p:cBhvr>
                                      <p:tavLst>
                                        <p:tav tm="0">
                                          <p:val>
                                            <p:strVal val="(6*min(max(#ppt_w*#ppt_h,.3),1)-7.4)/-.7*#ppt_h"/>
                                          </p:val>
                                        </p:tav>
                                        <p:tav tm="100000">
                                          <p:val>
                                            <p:strVal val="#ppt_h"/>
                                          </p:val>
                                        </p:tav>
                                      </p:tavLst>
                                    </p:anim>
                                    <p:anim calcmode="lin" valueType="num">
                                      <p:cBhvr>
                                        <p:cTn id="9" dur="500" fill="hold"/>
                                        <p:tgtEl>
                                          <p:spTgt spid="35"/>
                                        </p:tgtEl>
                                        <p:attrNameLst>
                                          <p:attrName>ppt_x</p:attrName>
                                        </p:attrNameLst>
                                      </p:cBhvr>
                                      <p:tavLst>
                                        <p:tav tm="0">
                                          <p:val>
                                            <p:fltVal val="0.5"/>
                                          </p:val>
                                        </p:tav>
                                        <p:tav tm="100000">
                                          <p:val>
                                            <p:strVal val="#ppt_x"/>
                                          </p:val>
                                        </p:tav>
                                      </p:tavLst>
                                    </p:anim>
                                    <p:anim calcmode="lin" valueType="num">
                                      <p:cBhvr>
                                        <p:cTn id="10"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220"/>
                            </p:stCondLst>
                            <p:childTnLst>
                              <p:par>
                                <p:cTn id="12" presetID="10" presetClass="entr" presetSubtype="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172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2220"/>
                            </p:stCondLst>
                            <p:childTnLst>
                              <p:par>
                                <p:cTn id="20" presetID="10"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272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childTnLst>
                          </p:cTn>
                        </p:par>
                        <p:par>
                          <p:cTn id="27" fill="hold">
                            <p:stCondLst>
                              <p:cond delay="3220"/>
                            </p:stCondLst>
                            <p:childTnLst>
                              <p:par>
                                <p:cTn id="28" presetID="10"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par>
                          <p:cTn id="31" fill="hold">
                            <p:stCondLst>
                              <p:cond delay="3720"/>
                            </p:stCondLst>
                            <p:childTnLst>
                              <p:par>
                                <p:cTn id="32" presetID="22" presetClass="entr" presetSubtype="8"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8" grpId="0"/>
      <p:bldP spid="41"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教学设计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latin typeface="微软雅黑" panose="020B0503020204020204" pitchFamily="34" charset="-122"/>
                <a:ea typeface="微软雅黑" panose="020B0503020204020204" pitchFamily="34" charset="-122"/>
              </a:rPr>
              <a:t>幼儿教师英语口语</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6_教学分析1">
    <p:spTree>
      <p:nvGrpSpPr>
        <p:cNvPr id="1" name=""/>
        <p:cNvGrpSpPr/>
        <p:nvPr/>
      </p:nvGrpSpPr>
      <p:grpSpPr>
        <a:xfrm>
          <a:off x="0" y="0"/>
          <a:ext cx="0" cy="0"/>
          <a:chOff x="0" y="0"/>
          <a:chExt cx="0" cy="0"/>
        </a:xfrm>
      </p:grpSpPr>
      <p:sp>
        <p:nvSpPr>
          <p:cNvPr id="10" name="矩形 9"/>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7_教学分析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7_教学设计1">
    <p:spTree>
      <p:nvGrpSpPr>
        <p:cNvPr id="1" name=""/>
        <p:cNvGrpSpPr/>
        <p:nvPr/>
      </p:nvGrpSpPr>
      <p:grpSpPr>
        <a:xfrm>
          <a:off x="0" y="0"/>
          <a:ext cx="0" cy="0"/>
          <a:chOff x="0" y="0"/>
          <a:chExt cx="0" cy="0"/>
        </a:xfrm>
      </p:grpSpPr>
      <p:sp>
        <p:nvSpPr>
          <p:cNvPr id="10" name="矩形 9"/>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8_教学设计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3_教学过程1">
    <p:spTree>
      <p:nvGrpSpPr>
        <p:cNvPr id="1" name=""/>
        <p:cNvGrpSpPr/>
        <p:nvPr/>
      </p:nvGrpSpPr>
      <p:grpSpPr>
        <a:xfrm>
          <a:off x="0" y="0"/>
          <a:ext cx="0" cy="0"/>
          <a:chOff x="0" y="0"/>
          <a:chExt cx="0" cy="0"/>
        </a:xfrm>
      </p:grpSpPr>
      <p:sp>
        <p:nvSpPr>
          <p:cNvPr id="11" name="矩形 10"/>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3_教学过程2">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3_教学反思1">
    <p:spTree>
      <p:nvGrpSpPr>
        <p:cNvPr id="1" name=""/>
        <p:cNvGrpSpPr/>
        <p:nvPr/>
      </p:nvGrpSpPr>
      <p:grpSpPr>
        <a:xfrm>
          <a:off x="0" y="0"/>
          <a:ext cx="0" cy="0"/>
          <a:chOff x="0" y="0"/>
          <a:chExt cx="0" cy="0"/>
        </a:xfrm>
      </p:grpSpPr>
      <p:sp>
        <p:nvSpPr>
          <p:cNvPr id="8" name="矩形 7"/>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3_教学反思2">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3_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教学过程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latin typeface="微软雅黑" panose="020B0503020204020204" pitchFamily="34" charset="-122"/>
                <a:ea typeface="微软雅黑" panose="020B0503020204020204" pitchFamily="34" charset="-122"/>
              </a:rPr>
              <a:t>幼儿教师英语口语</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教学过程2">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latin typeface="微软雅黑" panose="020B0503020204020204" pitchFamily="34" charset="-122"/>
                <a:ea typeface="微软雅黑" panose="020B0503020204020204" pitchFamily="34" charset="-122"/>
              </a:rPr>
              <a:t>幼儿教师英语口语</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教学反思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latin typeface="微软雅黑" panose="020B0503020204020204" pitchFamily="34" charset="-122"/>
                <a:ea typeface="微软雅黑" panose="020B0503020204020204" pitchFamily="34" charset="-122"/>
              </a:rPr>
              <a:t>幼儿教师英语口语</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2" name="矩形 1"/>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latin typeface="微软雅黑" panose="020B0503020204020204" pitchFamily="34" charset="-122"/>
                <a:ea typeface="微软雅黑" panose="020B0503020204020204" pitchFamily="34" charset="-122"/>
              </a:rPr>
              <a:t>幼儿教师英语口语</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one过渡页">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latin typeface="微软雅黑" panose="020B0503020204020204" pitchFamily="34" charset="-122"/>
                <a:ea typeface="微软雅黑" panose="020B0503020204020204" pitchFamily="34" charset="-122"/>
              </a:rPr>
              <a:t>幼儿教师英语口语</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 name="椭圆 1"/>
          <p:cNvSpPr/>
          <p:nvPr userDrawn="1"/>
        </p:nvSpPr>
        <p:spPr>
          <a:xfrm>
            <a:off x="1623546" y="0"/>
            <a:ext cx="8944909" cy="3752816"/>
          </a:xfrm>
          <a:custGeom>
            <a:avLst/>
            <a:gdLst/>
            <a:ahLst/>
            <a:cxnLst/>
            <a:rect l="l" t="t" r="r" b="b"/>
            <a:pathLst>
              <a:path w="8949568" h="4020830">
                <a:moveTo>
                  <a:pt x="0" y="0"/>
                </a:moveTo>
                <a:lnTo>
                  <a:pt x="8949568" y="0"/>
                </a:lnTo>
                <a:cubicBezTo>
                  <a:pt x="8710550" y="2260057"/>
                  <a:pt x="6798293" y="4020830"/>
                  <a:pt x="4474784" y="4020830"/>
                </a:cubicBezTo>
                <a:cubicBezTo>
                  <a:pt x="2151275" y="4020830"/>
                  <a:pt x="239018" y="2260057"/>
                  <a:pt x="0" y="0"/>
                </a:cubicBezTo>
                <a:close/>
              </a:path>
            </a:pathLst>
          </a:cu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TextBox 3"/>
          <p:cNvSpPr txBox="1"/>
          <p:nvPr userDrawn="1"/>
        </p:nvSpPr>
        <p:spPr>
          <a:xfrm>
            <a:off x="1993681" y="3861048"/>
            <a:ext cx="8204639" cy="923330"/>
          </a:xfrm>
          <a:prstGeom prst="rect">
            <a:avLst/>
          </a:prstGeom>
          <a:noFill/>
        </p:spPr>
        <p:txBody>
          <a:bodyPr wrap="square"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lvl="0">
              <a:defRPr sz="8000" spc="50">
                <a:ln w="11430"/>
                <a:solidFill>
                  <a:srgbClr val="CD1F06"/>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algn="ctr"/>
            <a:r>
              <a:rPr lang="zh-CN" altLang="en-US" sz="5400" dirty="0">
                <a:solidFill>
                  <a:prstClr val="black">
                    <a:lumMod val="65000"/>
                    <a:lumOff val="35000"/>
                  </a:prstClr>
                </a:solidFill>
              </a:rPr>
              <a:t>感谢收看 请多指点</a:t>
            </a:r>
            <a:endParaRPr lang="zh-CN" altLang="en-US" sz="5400" dirty="0">
              <a:solidFill>
                <a:prstClr val="black">
                  <a:lumMod val="65000"/>
                  <a:lumOff val="35000"/>
                </a:prstClr>
              </a:solidFill>
            </a:endParaRPr>
          </a:p>
        </p:txBody>
      </p:sp>
      <p:pic>
        <p:nvPicPr>
          <p:cNvPr id="36" name="Picture 6" descr="C:\Documents and Settings\tdz\桌面\未标题-2.png"/>
          <p:cNvPicPr>
            <a:picLocks noChangeAspect="1" noChangeArrowheads="1"/>
          </p:cNvPicPr>
          <p:nvPr userDrawn="1"/>
        </p:nvPicPr>
        <p:blipFill>
          <a:blip r:embed="rId3" cstate="screen"/>
          <a:srcRect/>
          <a:stretch>
            <a:fillRect/>
          </a:stretch>
        </p:blipFill>
        <p:spPr bwMode="auto">
          <a:xfrm>
            <a:off x="4728560" y="5085184"/>
            <a:ext cx="349230" cy="396000"/>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54"/>
          <p:cNvSpPr txBox="1">
            <a:spLocks noChangeArrowheads="1"/>
          </p:cNvSpPr>
          <p:nvPr userDrawn="1"/>
        </p:nvSpPr>
        <p:spPr bwMode="auto">
          <a:xfrm>
            <a:off x="5193249" y="5107567"/>
            <a:ext cx="3567253" cy="351234"/>
          </a:xfrm>
          <a:prstGeom prst="rect">
            <a:avLst/>
          </a:prstGeom>
          <a:noFill/>
          <a:ln w="9525">
            <a:noFill/>
            <a:miter lim="800000"/>
          </a:ln>
        </p:spPr>
        <p:txBody>
          <a:bodyPr lIns="91417" tIns="45708" rIns="91417" bIns="45708" anchor="ctr"/>
          <a:lstStyle/>
          <a:p>
            <a:pPr fontAlgn="base">
              <a:spcBef>
                <a:spcPct val="50000"/>
              </a:spcBef>
              <a:spcAft>
                <a:spcPct val="0"/>
              </a:spcAft>
            </a:pPr>
            <a:r>
              <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rPr>
              <a:t>11020228@qq.com</a:t>
            </a:r>
            <a:endPar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8" name="TextBox 10"/>
          <p:cNvSpPr>
            <a:spLocks noChangeArrowheads="1"/>
          </p:cNvSpPr>
          <p:nvPr userDrawn="1"/>
        </p:nvSpPr>
        <p:spPr bwMode="auto">
          <a:xfrm>
            <a:off x="5193249" y="6188159"/>
            <a:ext cx="3567253"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rPr>
              <a:t>http://weibo.com/teliss</a:t>
            </a:r>
            <a:endParaRPr lang="en-US" sz="2000"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39" name="Picture 3" descr="C:\Documents and Settings\tdz\桌面\未标题-2.png"/>
          <p:cNvPicPr>
            <a:picLocks noChangeAspect="1" noChangeArrowheads="1"/>
          </p:cNvPicPr>
          <p:nvPr userDrawn="1"/>
        </p:nvPicPr>
        <p:blipFill>
          <a:blip r:embed="rId4" cstate="screen"/>
          <a:srcRect/>
          <a:stretch>
            <a:fillRect/>
          </a:stretch>
        </p:blipFill>
        <p:spPr bwMode="auto">
          <a:xfrm>
            <a:off x="4728560" y="6210010"/>
            <a:ext cx="395794" cy="35626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user\Desktop\未标题-4 拷贝.png"/>
          <p:cNvPicPr>
            <a:picLocks noChangeAspect="1" noChangeArrowheads="1"/>
          </p:cNvPicPr>
          <p:nvPr userDrawn="1"/>
        </p:nvPicPr>
        <p:blipFill>
          <a:blip r:embed="rId5" cstate="print"/>
          <a:srcRect/>
          <a:stretch>
            <a:fillRect/>
          </a:stretch>
        </p:blipFill>
        <p:spPr bwMode="auto">
          <a:xfrm>
            <a:off x="4728566" y="5643665"/>
            <a:ext cx="339252" cy="4320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54"/>
          <p:cNvSpPr txBox="1">
            <a:spLocks noChangeArrowheads="1"/>
          </p:cNvSpPr>
          <p:nvPr userDrawn="1"/>
        </p:nvSpPr>
        <p:spPr bwMode="auto">
          <a:xfrm>
            <a:off x="5193249" y="5647857"/>
            <a:ext cx="3567253" cy="351234"/>
          </a:xfrm>
          <a:prstGeom prst="rect">
            <a:avLst/>
          </a:prstGeom>
          <a:noFill/>
          <a:ln w="9525">
            <a:noFill/>
            <a:miter lim="800000"/>
          </a:ln>
        </p:spPr>
        <p:txBody>
          <a:bodyPr lIns="91417" tIns="45708" rIns="91417" bIns="45708" anchor="ctr"/>
          <a:lstStyle/>
          <a:p>
            <a:pPr fontAlgn="base">
              <a:spcBef>
                <a:spcPct val="50000"/>
              </a:spcBef>
              <a:spcAft>
                <a:spcPct val="0"/>
              </a:spcAft>
            </a:pPr>
            <a:r>
              <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rPr>
              <a:t>http://teliss.blog.163.com</a:t>
            </a:r>
            <a:endPar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8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6*min(max(#ppt_w*#ppt_h,.3),1)-7.4)/-.7*#ppt_w"/>
                                          </p:val>
                                        </p:tav>
                                        <p:tav tm="100000">
                                          <p:val>
                                            <p:strVal val="#ppt_w"/>
                                          </p:val>
                                        </p:tav>
                                      </p:tavLst>
                                    </p:anim>
                                    <p:anim calcmode="lin" valueType="num">
                                      <p:cBhvr>
                                        <p:cTn id="8" dur="500" fill="hold"/>
                                        <p:tgtEl>
                                          <p:spTgt spid="35"/>
                                        </p:tgtEl>
                                        <p:attrNameLst>
                                          <p:attrName>ppt_h</p:attrName>
                                        </p:attrNameLst>
                                      </p:cBhvr>
                                      <p:tavLst>
                                        <p:tav tm="0">
                                          <p:val>
                                            <p:strVal val="(6*min(max(#ppt_w*#ppt_h,.3),1)-7.4)/-.7*#ppt_h"/>
                                          </p:val>
                                        </p:tav>
                                        <p:tav tm="100000">
                                          <p:val>
                                            <p:strVal val="#ppt_h"/>
                                          </p:val>
                                        </p:tav>
                                      </p:tavLst>
                                    </p:anim>
                                    <p:anim calcmode="lin" valueType="num">
                                      <p:cBhvr>
                                        <p:cTn id="9" dur="500" fill="hold"/>
                                        <p:tgtEl>
                                          <p:spTgt spid="35"/>
                                        </p:tgtEl>
                                        <p:attrNameLst>
                                          <p:attrName>ppt_x</p:attrName>
                                        </p:attrNameLst>
                                      </p:cBhvr>
                                      <p:tavLst>
                                        <p:tav tm="0">
                                          <p:val>
                                            <p:fltVal val="0.5"/>
                                          </p:val>
                                        </p:tav>
                                        <p:tav tm="100000">
                                          <p:val>
                                            <p:strVal val="#ppt_x"/>
                                          </p:val>
                                        </p:tav>
                                      </p:tavLst>
                                    </p:anim>
                                    <p:anim calcmode="lin" valueType="num">
                                      <p:cBhvr>
                                        <p:cTn id="10"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220"/>
                            </p:stCondLst>
                            <p:childTnLst>
                              <p:par>
                                <p:cTn id="12" presetID="10" presetClass="entr" presetSubtype="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172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2220"/>
                            </p:stCondLst>
                            <p:childTnLst>
                              <p:par>
                                <p:cTn id="20" presetID="10"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272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childTnLst>
                          </p:cTn>
                        </p:par>
                        <p:par>
                          <p:cTn id="27" fill="hold">
                            <p:stCondLst>
                              <p:cond delay="3220"/>
                            </p:stCondLst>
                            <p:childTnLst>
                              <p:par>
                                <p:cTn id="28" presetID="10"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par>
                          <p:cTn id="31" fill="hold">
                            <p:stCondLst>
                              <p:cond delay="3720"/>
                            </p:stCondLst>
                            <p:childTnLst>
                              <p:par>
                                <p:cTn id="32" presetID="22" presetClass="entr" presetSubtype="8"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8" grpId="0"/>
      <p:bldP spid="41"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封面">
    <p:spTree>
      <p:nvGrpSpPr>
        <p:cNvPr id="1" name=""/>
        <p:cNvGrpSpPr/>
        <p:nvPr/>
      </p:nvGrpSpPr>
      <p:grpSpPr>
        <a:xfrm>
          <a:off x="0" y="0"/>
          <a:ext cx="0" cy="0"/>
          <a:chOff x="0" y="0"/>
          <a:chExt cx="0" cy="0"/>
        </a:xfrm>
      </p:grpSpPr>
      <p:sp>
        <p:nvSpPr>
          <p:cNvPr id="2" name="矩形 1"/>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section one过渡页">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教学分析1">
    <p:spTree>
      <p:nvGrpSpPr>
        <p:cNvPr id="1" name=""/>
        <p:cNvGrpSpPr/>
        <p:nvPr/>
      </p:nvGrpSpPr>
      <p:grpSpPr>
        <a:xfrm>
          <a:off x="0" y="0"/>
          <a:ext cx="0" cy="0"/>
          <a:chOff x="0" y="0"/>
          <a:chExt cx="0" cy="0"/>
        </a:xfrm>
      </p:grpSpPr>
      <p:sp>
        <p:nvSpPr>
          <p:cNvPr id="11" name="矩形 10"/>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过渡页">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教学分析1">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教学设计1">
    <p:spTree>
      <p:nvGrpSpPr>
        <p:cNvPr id="1" name=""/>
        <p:cNvGrpSpPr/>
        <p:nvPr/>
      </p:nvGrpSpPr>
      <p:grpSpPr>
        <a:xfrm>
          <a:off x="0" y="0"/>
          <a:ext cx="0" cy="0"/>
          <a:chOff x="0" y="0"/>
          <a:chExt cx="0" cy="0"/>
        </a:xfrm>
      </p:grpSpPr>
      <p:sp>
        <p:nvSpPr>
          <p:cNvPr id="11" name="矩形 10"/>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教学设计1">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教学过程1">
    <p:spTree>
      <p:nvGrpSpPr>
        <p:cNvPr id="1" name=""/>
        <p:cNvGrpSpPr/>
        <p:nvPr/>
      </p:nvGrpSpPr>
      <p:grpSpPr>
        <a:xfrm>
          <a:off x="0" y="0"/>
          <a:ext cx="0" cy="0"/>
          <a:chOff x="0" y="0"/>
          <a:chExt cx="0" cy="0"/>
        </a:xfrm>
      </p:grpSpPr>
      <p:sp>
        <p:nvSpPr>
          <p:cNvPr id="12" name="矩形 11"/>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教学过程2">
    <p:spTree>
      <p:nvGrpSpPr>
        <p:cNvPr id="1" name=""/>
        <p:cNvGrpSpPr/>
        <p:nvPr/>
      </p:nvGrpSpPr>
      <p:grpSpPr>
        <a:xfrm>
          <a:off x="0" y="0"/>
          <a:ext cx="0" cy="0"/>
          <a:chOff x="0" y="0"/>
          <a:chExt cx="0" cy="0"/>
        </a:xfrm>
      </p:grpSpPr>
      <p:sp>
        <p:nvSpPr>
          <p:cNvPr id="5" name="矩形 4"/>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1">
    <p:spTree>
      <p:nvGrpSpPr>
        <p:cNvPr id="1" name=""/>
        <p:cNvGrpSpPr/>
        <p:nvPr/>
      </p:nvGrpSpPr>
      <p:grpSpPr>
        <a:xfrm>
          <a:off x="0" y="0"/>
          <a:ext cx="0" cy="0"/>
          <a:chOff x="0" y="0"/>
          <a:chExt cx="0" cy="0"/>
        </a:xfrm>
      </p:grpSpPr>
      <p:sp>
        <p:nvSpPr>
          <p:cNvPr id="11" name="矩形 10"/>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latin typeface="微软雅黑" panose="020B0503020204020204" pitchFamily="34" charset="-122"/>
                <a:ea typeface="微软雅黑" panose="020B0503020204020204" pitchFamily="34" charset="-122"/>
              </a:rPr>
              <a:t>幼儿教师英语口语</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教学反思1">
    <p:spTree>
      <p:nvGrpSpPr>
        <p:cNvPr id="1" name=""/>
        <p:cNvGrpSpPr/>
        <p:nvPr/>
      </p:nvGrpSpPr>
      <p:grpSpPr>
        <a:xfrm>
          <a:off x="0" y="0"/>
          <a:ext cx="0" cy="0"/>
          <a:chOff x="0" y="0"/>
          <a:chExt cx="0" cy="0"/>
        </a:xfrm>
      </p:grpSpPr>
      <p:sp>
        <p:nvSpPr>
          <p:cNvPr id="9" name="矩形 8"/>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教学反思2">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标题和竖排文字">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封面">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教学分析1">
    <p:spTree>
      <p:nvGrpSpPr>
        <p:cNvPr id="1" name=""/>
        <p:cNvGrpSpPr/>
        <p:nvPr/>
      </p:nvGrpSpPr>
      <p:grpSpPr>
        <a:xfrm>
          <a:off x="0" y="0"/>
          <a:ext cx="0" cy="0"/>
          <a:chOff x="0" y="0"/>
          <a:chExt cx="0" cy="0"/>
        </a:xfrm>
      </p:grpSpPr>
      <p:sp>
        <p:nvSpPr>
          <p:cNvPr id="10" name="矩形 9"/>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_教学分析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7_教学设计1">
    <p:spTree>
      <p:nvGrpSpPr>
        <p:cNvPr id="1" name=""/>
        <p:cNvGrpSpPr/>
        <p:nvPr/>
      </p:nvGrpSpPr>
      <p:grpSpPr>
        <a:xfrm>
          <a:off x="0" y="0"/>
          <a:ext cx="0" cy="0"/>
          <a:chOff x="0" y="0"/>
          <a:chExt cx="0" cy="0"/>
        </a:xfrm>
      </p:grpSpPr>
      <p:sp>
        <p:nvSpPr>
          <p:cNvPr id="10" name="矩形 9"/>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8_教学设计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教学过程1">
    <p:spTree>
      <p:nvGrpSpPr>
        <p:cNvPr id="1" name=""/>
        <p:cNvGrpSpPr/>
        <p:nvPr/>
      </p:nvGrpSpPr>
      <p:grpSpPr>
        <a:xfrm>
          <a:off x="0" y="0"/>
          <a:ext cx="0" cy="0"/>
          <a:chOff x="0" y="0"/>
          <a:chExt cx="0" cy="0"/>
        </a:xfrm>
      </p:grpSpPr>
      <p:sp>
        <p:nvSpPr>
          <p:cNvPr id="11" name="矩形 10"/>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教学过程2">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过渡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教学反思1">
    <p:spTree>
      <p:nvGrpSpPr>
        <p:cNvPr id="1" name=""/>
        <p:cNvGrpSpPr/>
        <p:nvPr/>
      </p:nvGrpSpPr>
      <p:grpSpPr>
        <a:xfrm>
          <a:off x="0" y="0"/>
          <a:ext cx="0" cy="0"/>
          <a:chOff x="0" y="0"/>
          <a:chExt cx="0" cy="0"/>
        </a:xfrm>
      </p:grpSpPr>
      <p:sp>
        <p:nvSpPr>
          <p:cNvPr id="8" name="矩形 7"/>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教学反思2">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2" name="矩形 1"/>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one过渡页">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教学分析1">
    <p:spTree>
      <p:nvGrpSpPr>
        <p:cNvPr id="1" name=""/>
        <p:cNvGrpSpPr/>
        <p:nvPr/>
      </p:nvGrpSpPr>
      <p:grpSpPr>
        <a:xfrm>
          <a:off x="0" y="0"/>
          <a:ext cx="0" cy="0"/>
          <a:chOff x="0" y="0"/>
          <a:chExt cx="0" cy="0"/>
        </a:xfrm>
      </p:grpSpPr>
      <p:sp>
        <p:nvSpPr>
          <p:cNvPr id="11" name="矩形 10"/>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过渡页">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教学分析1">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教学设计1">
    <p:spTree>
      <p:nvGrpSpPr>
        <p:cNvPr id="1" name=""/>
        <p:cNvGrpSpPr/>
        <p:nvPr/>
      </p:nvGrpSpPr>
      <p:grpSpPr>
        <a:xfrm>
          <a:off x="0" y="0"/>
          <a:ext cx="0" cy="0"/>
          <a:chOff x="0" y="0"/>
          <a:chExt cx="0" cy="0"/>
        </a:xfrm>
      </p:grpSpPr>
      <p:sp>
        <p:nvSpPr>
          <p:cNvPr id="11" name="矩形 10"/>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教学设计1">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教学分析1">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latin typeface="微软雅黑" panose="020B0503020204020204" pitchFamily="34" charset="-122"/>
                <a:ea typeface="微软雅黑" panose="020B0503020204020204" pitchFamily="34" charset="-122"/>
              </a:rPr>
              <a:t>幼儿教师英语口语</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教学过程1">
    <p:spTree>
      <p:nvGrpSpPr>
        <p:cNvPr id="1" name=""/>
        <p:cNvGrpSpPr/>
        <p:nvPr/>
      </p:nvGrpSpPr>
      <p:grpSpPr>
        <a:xfrm>
          <a:off x="0" y="0"/>
          <a:ext cx="0" cy="0"/>
          <a:chOff x="0" y="0"/>
          <a:chExt cx="0" cy="0"/>
        </a:xfrm>
      </p:grpSpPr>
      <p:sp>
        <p:nvSpPr>
          <p:cNvPr id="12" name="矩形 11"/>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教学过程2">
    <p:spTree>
      <p:nvGrpSpPr>
        <p:cNvPr id="1" name=""/>
        <p:cNvGrpSpPr/>
        <p:nvPr/>
      </p:nvGrpSpPr>
      <p:grpSpPr>
        <a:xfrm>
          <a:off x="0" y="0"/>
          <a:ext cx="0" cy="0"/>
          <a:chOff x="0" y="0"/>
          <a:chExt cx="0" cy="0"/>
        </a:xfrm>
      </p:grpSpPr>
      <p:sp>
        <p:nvSpPr>
          <p:cNvPr id="5" name="矩形 4"/>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教学反思1">
    <p:spTree>
      <p:nvGrpSpPr>
        <p:cNvPr id="1" name=""/>
        <p:cNvGrpSpPr/>
        <p:nvPr/>
      </p:nvGrpSpPr>
      <p:grpSpPr>
        <a:xfrm>
          <a:off x="0" y="0"/>
          <a:ext cx="0" cy="0"/>
          <a:chOff x="0" y="0"/>
          <a:chExt cx="0" cy="0"/>
        </a:xfrm>
      </p:grpSpPr>
      <p:sp>
        <p:nvSpPr>
          <p:cNvPr id="9" name="矩形 8"/>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教学反思2">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封面">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教学分析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教学设计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教学过程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教学过程2">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教学设计1">
    <p:spTree>
      <p:nvGrpSpPr>
        <p:cNvPr id="1" name=""/>
        <p:cNvGrpSpPr/>
        <p:nvPr/>
      </p:nvGrpSpPr>
      <p:grpSpPr>
        <a:xfrm>
          <a:off x="0" y="0"/>
          <a:ext cx="0" cy="0"/>
          <a:chOff x="0" y="0"/>
          <a:chExt cx="0" cy="0"/>
        </a:xfrm>
      </p:grpSpPr>
      <p:sp>
        <p:nvSpPr>
          <p:cNvPr id="11" name="矩形 10"/>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latin typeface="微软雅黑" panose="020B0503020204020204" pitchFamily="34" charset="-122"/>
                <a:ea typeface="微软雅黑" panose="020B0503020204020204" pitchFamily="34" charset="-122"/>
              </a:rPr>
              <a:t>幼儿教师英语口语</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教学反思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2" name="矩形 1"/>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 name="椭圆 1"/>
          <p:cNvSpPr/>
          <p:nvPr userDrawn="1"/>
        </p:nvSpPr>
        <p:spPr>
          <a:xfrm>
            <a:off x="1623546" y="0"/>
            <a:ext cx="8944909" cy="3752816"/>
          </a:xfrm>
          <a:custGeom>
            <a:avLst/>
            <a:gdLst/>
            <a:ahLst/>
            <a:cxnLst/>
            <a:rect l="l" t="t" r="r" b="b"/>
            <a:pathLst>
              <a:path w="8949568" h="4020830">
                <a:moveTo>
                  <a:pt x="0" y="0"/>
                </a:moveTo>
                <a:lnTo>
                  <a:pt x="8949568" y="0"/>
                </a:lnTo>
                <a:cubicBezTo>
                  <a:pt x="8710550" y="2260057"/>
                  <a:pt x="6798293" y="4020830"/>
                  <a:pt x="4474784" y="4020830"/>
                </a:cubicBezTo>
                <a:cubicBezTo>
                  <a:pt x="2151275" y="4020830"/>
                  <a:pt x="239018" y="2260057"/>
                  <a:pt x="0" y="0"/>
                </a:cubicBezTo>
                <a:close/>
              </a:path>
            </a:pathLst>
          </a:cu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TextBox 3"/>
          <p:cNvSpPr txBox="1"/>
          <p:nvPr userDrawn="1"/>
        </p:nvSpPr>
        <p:spPr>
          <a:xfrm>
            <a:off x="1993681" y="3861048"/>
            <a:ext cx="8204639" cy="923330"/>
          </a:xfrm>
          <a:prstGeom prst="rect">
            <a:avLst/>
          </a:prstGeom>
          <a:noFill/>
        </p:spPr>
        <p:txBody>
          <a:bodyPr wrap="square"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lvl="0">
              <a:defRPr sz="8000" spc="50">
                <a:ln w="11430"/>
                <a:solidFill>
                  <a:srgbClr val="CD1F06"/>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algn="ctr"/>
            <a:r>
              <a:rPr lang="zh-CN" altLang="en-US" sz="5400" dirty="0">
                <a:solidFill>
                  <a:prstClr val="black">
                    <a:lumMod val="65000"/>
                    <a:lumOff val="35000"/>
                  </a:prstClr>
                </a:solidFill>
              </a:rPr>
              <a:t>感谢收看 请多指点</a:t>
            </a:r>
            <a:endParaRPr lang="zh-CN" altLang="en-US" sz="5400" dirty="0">
              <a:solidFill>
                <a:prstClr val="black">
                  <a:lumMod val="65000"/>
                  <a:lumOff val="35000"/>
                </a:prstClr>
              </a:solidFill>
            </a:endParaRPr>
          </a:p>
        </p:txBody>
      </p:sp>
      <p:pic>
        <p:nvPicPr>
          <p:cNvPr id="36" name="Picture 6" descr="C:\Documents and Settings\tdz\桌面\未标题-2.png"/>
          <p:cNvPicPr>
            <a:picLocks noChangeAspect="1" noChangeArrowheads="1"/>
          </p:cNvPicPr>
          <p:nvPr userDrawn="1"/>
        </p:nvPicPr>
        <p:blipFill>
          <a:blip r:embed="rId3" cstate="screen"/>
          <a:srcRect/>
          <a:stretch>
            <a:fillRect/>
          </a:stretch>
        </p:blipFill>
        <p:spPr bwMode="auto">
          <a:xfrm>
            <a:off x="4728560" y="5085184"/>
            <a:ext cx="349230" cy="396000"/>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54"/>
          <p:cNvSpPr txBox="1">
            <a:spLocks noChangeArrowheads="1"/>
          </p:cNvSpPr>
          <p:nvPr userDrawn="1"/>
        </p:nvSpPr>
        <p:spPr bwMode="auto">
          <a:xfrm>
            <a:off x="5193249" y="5107567"/>
            <a:ext cx="3567253" cy="351234"/>
          </a:xfrm>
          <a:prstGeom prst="rect">
            <a:avLst/>
          </a:prstGeom>
          <a:noFill/>
          <a:ln w="9525">
            <a:noFill/>
            <a:miter lim="800000"/>
          </a:ln>
        </p:spPr>
        <p:txBody>
          <a:bodyPr lIns="91417" tIns="45708" rIns="91417" bIns="45708" anchor="ctr"/>
          <a:lstStyle/>
          <a:p>
            <a:pPr fontAlgn="base">
              <a:spcBef>
                <a:spcPct val="50000"/>
              </a:spcBef>
              <a:spcAft>
                <a:spcPct val="0"/>
              </a:spcAft>
            </a:pPr>
            <a:r>
              <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rPr>
              <a:t>11020228@qq.com</a:t>
            </a:r>
            <a:endPar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8" name="TextBox 10"/>
          <p:cNvSpPr>
            <a:spLocks noChangeArrowheads="1"/>
          </p:cNvSpPr>
          <p:nvPr userDrawn="1"/>
        </p:nvSpPr>
        <p:spPr bwMode="auto">
          <a:xfrm>
            <a:off x="5193249" y="6188159"/>
            <a:ext cx="3567253"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rPr>
              <a:t>http://weibo.com/teliss</a:t>
            </a:r>
            <a:endParaRPr lang="en-US" sz="2000"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39" name="Picture 3" descr="C:\Documents and Settings\tdz\桌面\未标题-2.png"/>
          <p:cNvPicPr>
            <a:picLocks noChangeAspect="1" noChangeArrowheads="1"/>
          </p:cNvPicPr>
          <p:nvPr userDrawn="1"/>
        </p:nvPicPr>
        <p:blipFill>
          <a:blip r:embed="rId4" cstate="screen"/>
          <a:srcRect/>
          <a:stretch>
            <a:fillRect/>
          </a:stretch>
        </p:blipFill>
        <p:spPr bwMode="auto">
          <a:xfrm>
            <a:off x="4728560" y="6210010"/>
            <a:ext cx="395794" cy="35626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user\Desktop\未标题-4 拷贝.png"/>
          <p:cNvPicPr>
            <a:picLocks noChangeAspect="1" noChangeArrowheads="1"/>
          </p:cNvPicPr>
          <p:nvPr userDrawn="1"/>
        </p:nvPicPr>
        <p:blipFill>
          <a:blip r:embed="rId5" cstate="print"/>
          <a:srcRect/>
          <a:stretch>
            <a:fillRect/>
          </a:stretch>
        </p:blipFill>
        <p:spPr bwMode="auto">
          <a:xfrm>
            <a:off x="4728566" y="5643665"/>
            <a:ext cx="339252" cy="4320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54"/>
          <p:cNvSpPr txBox="1">
            <a:spLocks noChangeArrowheads="1"/>
          </p:cNvSpPr>
          <p:nvPr userDrawn="1"/>
        </p:nvSpPr>
        <p:spPr bwMode="auto">
          <a:xfrm>
            <a:off x="5193249" y="5647857"/>
            <a:ext cx="3567253" cy="351234"/>
          </a:xfrm>
          <a:prstGeom prst="rect">
            <a:avLst/>
          </a:prstGeom>
          <a:noFill/>
          <a:ln w="9525">
            <a:noFill/>
            <a:miter lim="800000"/>
          </a:ln>
        </p:spPr>
        <p:txBody>
          <a:bodyPr lIns="91417" tIns="45708" rIns="91417" bIns="45708" anchor="ctr"/>
          <a:lstStyle/>
          <a:p>
            <a:pPr fontAlgn="base">
              <a:spcBef>
                <a:spcPct val="50000"/>
              </a:spcBef>
              <a:spcAft>
                <a:spcPct val="0"/>
              </a:spcAft>
            </a:pPr>
            <a:r>
              <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rPr>
              <a:t>http://teliss.blog.163.com</a:t>
            </a:r>
            <a:endPar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8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6*min(max(#ppt_w*#ppt_h,.3),1)-7.4)/-.7*#ppt_w"/>
                                          </p:val>
                                        </p:tav>
                                        <p:tav tm="100000">
                                          <p:val>
                                            <p:strVal val="#ppt_w"/>
                                          </p:val>
                                        </p:tav>
                                      </p:tavLst>
                                    </p:anim>
                                    <p:anim calcmode="lin" valueType="num">
                                      <p:cBhvr>
                                        <p:cTn id="8" dur="500" fill="hold"/>
                                        <p:tgtEl>
                                          <p:spTgt spid="35"/>
                                        </p:tgtEl>
                                        <p:attrNameLst>
                                          <p:attrName>ppt_h</p:attrName>
                                        </p:attrNameLst>
                                      </p:cBhvr>
                                      <p:tavLst>
                                        <p:tav tm="0">
                                          <p:val>
                                            <p:strVal val="(6*min(max(#ppt_w*#ppt_h,.3),1)-7.4)/-.7*#ppt_h"/>
                                          </p:val>
                                        </p:tav>
                                        <p:tav tm="100000">
                                          <p:val>
                                            <p:strVal val="#ppt_h"/>
                                          </p:val>
                                        </p:tav>
                                      </p:tavLst>
                                    </p:anim>
                                    <p:anim calcmode="lin" valueType="num">
                                      <p:cBhvr>
                                        <p:cTn id="9" dur="500" fill="hold"/>
                                        <p:tgtEl>
                                          <p:spTgt spid="35"/>
                                        </p:tgtEl>
                                        <p:attrNameLst>
                                          <p:attrName>ppt_x</p:attrName>
                                        </p:attrNameLst>
                                      </p:cBhvr>
                                      <p:tavLst>
                                        <p:tav tm="0">
                                          <p:val>
                                            <p:fltVal val="0.5"/>
                                          </p:val>
                                        </p:tav>
                                        <p:tav tm="100000">
                                          <p:val>
                                            <p:strVal val="#ppt_x"/>
                                          </p:val>
                                        </p:tav>
                                      </p:tavLst>
                                    </p:anim>
                                    <p:anim calcmode="lin" valueType="num">
                                      <p:cBhvr>
                                        <p:cTn id="10"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220"/>
                            </p:stCondLst>
                            <p:childTnLst>
                              <p:par>
                                <p:cTn id="12" presetID="10" presetClass="entr" presetSubtype="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172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2220"/>
                            </p:stCondLst>
                            <p:childTnLst>
                              <p:par>
                                <p:cTn id="20" presetID="10"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272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childTnLst>
                          </p:cTn>
                        </p:par>
                        <p:par>
                          <p:cTn id="27" fill="hold">
                            <p:stCondLst>
                              <p:cond delay="3220"/>
                            </p:stCondLst>
                            <p:childTnLst>
                              <p:par>
                                <p:cTn id="28" presetID="10"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par>
                          <p:cTn id="31" fill="hold">
                            <p:stCondLst>
                              <p:cond delay="3720"/>
                            </p:stCondLst>
                            <p:childTnLst>
                              <p:par>
                                <p:cTn id="32" presetID="22" presetClass="entr" presetSubtype="8"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8" grpId="0"/>
      <p:bldP spid="41" grpId="0"/>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6_教学分析1">
    <p:spTree>
      <p:nvGrpSpPr>
        <p:cNvPr id="1" name=""/>
        <p:cNvGrpSpPr/>
        <p:nvPr/>
      </p:nvGrpSpPr>
      <p:grpSpPr>
        <a:xfrm>
          <a:off x="0" y="0"/>
          <a:ext cx="0" cy="0"/>
          <a:chOff x="0" y="0"/>
          <a:chExt cx="0" cy="0"/>
        </a:xfrm>
      </p:grpSpPr>
      <p:sp>
        <p:nvSpPr>
          <p:cNvPr id="10" name="矩形 9"/>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7_教学分析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7_教学设计1">
    <p:spTree>
      <p:nvGrpSpPr>
        <p:cNvPr id="1" name=""/>
        <p:cNvGrpSpPr/>
        <p:nvPr/>
      </p:nvGrpSpPr>
      <p:grpSpPr>
        <a:xfrm>
          <a:off x="0" y="0"/>
          <a:ext cx="0" cy="0"/>
          <a:chOff x="0" y="0"/>
          <a:chExt cx="0" cy="0"/>
        </a:xfrm>
      </p:grpSpPr>
      <p:sp>
        <p:nvSpPr>
          <p:cNvPr id="10" name="矩形 9"/>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8_教学设计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_教学过程1">
    <p:spTree>
      <p:nvGrpSpPr>
        <p:cNvPr id="1" name=""/>
        <p:cNvGrpSpPr/>
        <p:nvPr/>
      </p:nvGrpSpPr>
      <p:grpSpPr>
        <a:xfrm>
          <a:off x="0" y="0"/>
          <a:ext cx="0" cy="0"/>
          <a:chOff x="0" y="0"/>
          <a:chExt cx="0" cy="0"/>
        </a:xfrm>
      </p:grpSpPr>
      <p:sp>
        <p:nvSpPr>
          <p:cNvPr id="11" name="矩形 10"/>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_教学过程2">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3_教学反思1">
    <p:spTree>
      <p:nvGrpSpPr>
        <p:cNvPr id="1" name=""/>
        <p:cNvGrpSpPr/>
        <p:nvPr/>
      </p:nvGrpSpPr>
      <p:grpSpPr>
        <a:xfrm>
          <a:off x="0" y="0"/>
          <a:ext cx="0" cy="0"/>
          <a:chOff x="0" y="0"/>
          <a:chExt cx="0" cy="0"/>
        </a:xfrm>
      </p:grpSpPr>
      <p:sp>
        <p:nvSpPr>
          <p:cNvPr id="8" name="矩形 7"/>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教学设计1">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latin typeface="微软雅黑" panose="020B0503020204020204" pitchFamily="34" charset="-122"/>
                <a:ea typeface="微软雅黑" panose="020B0503020204020204" pitchFamily="34" charset="-122"/>
              </a:rPr>
              <a:t>幼儿教师英语口语</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_教学反思2">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_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2" name="矩形 1"/>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ection one过渡页">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教学分析1">
    <p:spTree>
      <p:nvGrpSpPr>
        <p:cNvPr id="1" name=""/>
        <p:cNvGrpSpPr/>
        <p:nvPr/>
      </p:nvGrpSpPr>
      <p:grpSpPr>
        <a:xfrm>
          <a:off x="0" y="0"/>
          <a:ext cx="0" cy="0"/>
          <a:chOff x="0" y="0"/>
          <a:chExt cx="0" cy="0"/>
        </a:xfrm>
      </p:grpSpPr>
      <p:sp>
        <p:nvSpPr>
          <p:cNvPr id="11" name="矩形 10"/>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过渡页">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_教学分析1">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教学设计1">
    <p:spTree>
      <p:nvGrpSpPr>
        <p:cNvPr id="1" name=""/>
        <p:cNvGrpSpPr/>
        <p:nvPr/>
      </p:nvGrpSpPr>
      <p:grpSpPr>
        <a:xfrm>
          <a:off x="0" y="0"/>
          <a:ext cx="0" cy="0"/>
          <a:chOff x="0" y="0"/>
          <a:chExt cx="0" cy="0"/>
        </a:xfrm>
      </p:grpSpPr>
      <p:sp>
        <p:nvSpPr>
          <p:cNvPr id="11" name="矩形 10"/>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_教学设计1">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教学过程1">
    <p:spTree>
      <p:nvGrpSpPr>
        <p:cNvPr id="1" name=""/>
        <p:cNvGrpSpPr/>
        <p:nvPr/>
      </p:nvGrpSpPr>
      <p:grpSpPr>
        <a:xfrm>
          <a:off x="0" y="0"/>
          <a:ext cx="0" cy="0"/>
          <a:chOff x="0" y="0"/>
          <a:chExt cx="0" cy="0"/>
        </a:xfrm>
      </p:grpSpPr>
      <p:sp>
        <p:nvSpPr>
          <p:cNvPr id="12" name="矩形 11"/>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教学过程1">
    <p:spTree>
      <p:nvGrpSpPr>
        <p:cNvPr id="1" name=""/>
        <p:cNvGrpSpPr/>
        <p:nvPr/>
      </p:nvGrpSpPr>
      <p:grpSpPr>
        <a:xfrm>
          <a:off x="0" y="0"/>
          <a:ext cx="0" cy="0"/>
          <a:chOff x="0" y="0"/>
          <a:chExt cx="0" cy="0"/>
        </a:xfrm>
      </p:grpSpPr>
      <p:sp>
        <p:nvSpPr>
          <p:cNvPr id="12" name="矩形 11"/>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latin typeface="微软雅黑" panose="020B0503020204020204" pitchFamily="34" charset="-122"/>
                <a:ea typeface="微软雅黑" panose="020B0503020204020204" pitchFamily="34" charset="-122"/>
              </a:rPr>
              <a:t>幼儿教师英语口语</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教学过程2">
    <p:spTree>
      <p:nvGrpSpPr>
        <p:cNvPr id="1" name=""/>
        <p:cNvGrpSpPr/>
        <p:nvPr/>
      </p:nvGrpSpPr>
      <p:grpSpPr>
        <a:xfrm>
          <a:off x="0" y="0"/>
          <a:ext cx="0" cy="0"/>
          <a:chOff x="0" y="0"/>
          <a:chExt cx="0" cy="0"/>
        </a:xfrm>
      </p:grpSpPr>
      <p:sp>
        <p:nvSpPr>
          <p:cNvPr id="5" name="矩形 4"/>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教学反思1">
    <p:spTree>
      <p:nvGrpSpPr>
        <p:cNvPr id="1" name=""/>
        <p:cNvGrpSpPr/>
        <p:nvPr/>
      </p:nvGrpSpPr>
      <p:grpSpPr>
        <a:xfrm>
          <a:off x="0" y="0"/>
          <a:ext cx="0" cy="0"/>
          <a:chOff x="0" y="0"/>
          <a:chExt cx="0" cy="0"/>
        </a:xfrm>
      </p:grpSpPr>
      <p:sp>
        <p:nvSpPr>
          <p:cNvPr id="9" name="矩形 8"/>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教学反思2">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封面">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教学分析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2_教学设计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教学过程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教学过程2">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教学反思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教学过程2">
    <p:spTree>
      <p:nvGrpSpPr>
        <p:cNvPr id="1" name=""/>
        <p:cNvGrpSpPr/>
        <p:nvPr/>
      </p:nvGrpSpPr>
      <p:grpSpPr>
        <a:xfrm>
          <a:off x="0" y="0"/>
          <a:ext cx="0" cy="0"/>
          <a:chOff x="0" y="0"/>
          <a:chExt cx="0" cy="0"/>
        </a:xfrm>
      </p:grpSpPr>
      <p:sp>
        <p:nvSpPr>
          <p:cNvPr id="5" name="矩形 4"/>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latin typeface="微软雅黑" panose="020B0503020204020204" pitchFamily="34" charset="-122"/>
                <a:ea typeface="微软雅黑" panose="020B0503020204020204" pitchFamily="34" charset="-122"/>
              </a:rPr>
              <a:t>幼儿教师英语口语</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2" name="矩形 1"/>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 name="椭圆 1"/>
          <p:cNvSpPr/>
          <p:nvPr userDrawn="1"/>
        </p:nvSpPr>
        <p:spPr>
          <a:xfrm>
            <a:off x="1623546" y="0"/>
            <a:ext cx="8944909" cy="3752816"/>
          </a:xfrm>
          <a:custGeom>
            <a:avLst/>
            <a:gdLst/>
            <a:ahLst/>
            <a:cxnLst/>
            <a:rect l="l" t="t" r="r" b="b"/>
            <a:pathLst>
              <a:path w="8949568" h="4020830">
                <a:moveTo>
                  <a:pt x="0" y="0"/>
                </a:moveTo>
                <a:lnTo>
                  <a:pt x="8949568" y="0"/>
                </a:lnTo>
                <a:cubicBezTo>
                  <a:pt x="8710550" y="2260057"/>
                  <a:pt x="6798293" y="4020830"/>
                  <a:pt x="4474784" y="4020830"/>
                </a:cubicBezTo>
                <a:cubicBezTo>
                  <a:pt x="2151275" y="4020830"/>
                  <a:pt x="239018" y="2260057"/>
                  <a:pt x="0" y="0"/>
                </a:cubicBezTo>
                <a:close/>
              </a:path>
            </a:pathLst>
          </a:cu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TextBox 3"/>
          <p:cNvSpPr txBox="1"/>
          <p:nvPr userDrawn="1"/>
        </p:nvSpPr>
        <p:spPr>
          <a:xfrm>
            <a:off x="1993681" y="3861048"/>
            <a:ext cx="8204639" cy="923330"/>
          </a:xfrm>
          <a:prstGeom prst="rect">
            <a:avLst/>
          </a:prstGeom>
          <a:noFill/>
        </p:spPr>
        <p:txBody>
          <a:bodyPr wrap="square"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lvl="0">
              <a:defRPr sz="8000" spc="50">
                <a:ln w="11430"/>
                <a:solidFill>
                  <a:srgbClr val="CD1F06"/>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algn="ctr"/>
            <a:r>
              <a:rPr lang="zh-CN" altLang="en-US" sz="5400" dirty="0">
                <a:solidFill>
                  <a:prstClr val="black">
                    <a:lumMod val="65000"/>
                    <a:lumOff val="35000"/>
                  </a:prstClr>
                </a:solidFill>
              </a:rPr>
              <a:t>感谢收看 请多指点</a:t>
            </a:r>
            <a:endParaRPr lang="zh-CN" altLang="en-US" sz="5400" dirty="0">
              <a:solidFill>
                <a:prstClr val="black">
                  <a:lumMod val="65000"/>
                  <a:lumOff val="35000"/>
                </a:prstClr>
              </a:solidFill>
            </a:endParaRPr>
          </a:p>
        </p:txBody>
      </p:sp>
      <p:pic>
        <p:nvPicPr>
          <p:cNvPr id="36" name="Picture 6" descr="C:\Documents and Settings\tdz\桌面\未标题-2.png"/>
          <p:cNvPicPr>
            <a:picLocks noChangeAspect="1" noChangeArrowheads="1"/>
          </p:cNvPicPr>
          <p:nvPr userDrawn="1"/>
        </p:nvPicPr>
        <p:blipFill>
          <a:blip r:embed="rId3" cstate="screen"/>
          <a:srcRect/>
          <a:stretch>
            <a:fillRect/>
          </a:stretch>
        </p:blipFill>
        <p:spPr bwMode="auto">
          <a:xfrm>
            <a:off x="4728560" y="5085184"/>
            <a:ext cx="349230" cy="396000"/>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54"/>
          <p:cNvSpPr txBox="1">
            <a:spLocks noChangeArrowheads="1"/>
          </p:cNvSpPr>
          <p:nvPr userDrawn="1"/>
        </p:nvSpPr>
        <p:spPr bwMode="auto">
          <a:xfrm>
            <a:off x="5193249" y="5107567"/>
            <a:ext cx="3567253" cy="351234"/>
          </a:xfrm>
          <a:prstGeom prst="rect">
            <a:avLst/>
          </a:prstGeom>
          <a:noFill/>
          <a:ln w="9525">
            <a:noFill/>
            <a:miter lim="800000"/>
          </a:ln>
        </p:spPr>
        <p:txBody>
          <a:bodyPr lIns="91417" tIns="45708" rIns="91417" bIns="45708" anchor="ctr"/>
          <a:lstStyle/>
          <a:p>
            <a:pPr fontAlgn="base">
              <a:spcBef>
                <a:spcPct val="50000"/>
              </a:spcBef>
              <a:spcAft>
                <a:spcPct val="0"/>
              </a:spcAft>
            </a:pPr>
            <a:r>
              <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rPr>
              <a:t>11020228@qq.com</a:t>
            </a:r>
            <a:endPar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8" name="TextBox 10"/>
          <p:cNvSpPr>
            <a:spLocks noChangeArrowheads="1"/>
          </p:cNvSpPr>
          <p:nvPr userDrawn="1"/>
        </p:nvSpPr>
        <p:spPr bwMode="auto">
          <a:xfrm>
            <a:off x="5193249" y="6188159"/>
            <a:ext cx="3567253"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rPr>
              <a:t>http://weibo.com/teliss</a:t>
            </a:r>
            <a:endParaRPr lang="en-US" sz="2000"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39" name="Picture 3" descr="C:\Documents and Settings\tdz\桌面\未标题-2.png"/>
          <p:cNvPicPr>
            <a:picLocks noChangeAspect="1" noChangeArrowheads="1"/>
          </p:cNvPicPr>
          <p:nvPr userDrawn="1"/>
        </p:nvPicPr>
        <p:blipFill>
          <a:blip r:embed="rId4" cstate="screen"/>
          <a:srcRect/>
          <a:stretch>
            <a:fillRect/>
          </a:stretch>
        </p:blipFill>
        <p:spPr bwMode="auto">
          <a:xfrm>
            <a:off x="4728560" y="6210010"/>
            <a:ext cx="395794" cy="35626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user\Desktop\未标题-4 拷贝.png"/>
          <p:cNvPicPr>
            <a:picLocks noChangeAspect="1" noChangeArrowheads="1"/>
          </p:cNvPicPr>
          <p:nvPr userDrawn="1"/>
        </p:nvPicPr>
        <p:blipFill>
          <a:blip r:embed="rId5" cstate="print"/>
          <a:srcRect/>
          <a:stretch>
            <a:fillRect/>
          </a:stretch>
        </p:blipFill>
        <p:spPr bwMode="auto">
          <a:xfrm>
            <a:off x="4728566" y="5643665"/>
            <a:ext cx="339252" cy="4320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54"/>
          <p:cNvSpPr txBox="1">
            <a:spLocks noChangeArrowheads="1"/>
          </p:cNvSpPr>
          <p:nvPr userDrawn="1"/>
        </p:nvSpPr>
        <p:spPr bwMode="auto">
          <a:xfrm>
            <a:off x="5193249" y="5647857"/>
            <a:ext cx="3567253" cy="351234"/>
          </a:xfrm>
          <a:prstGeom prst="rect">
            <a:avLst/>
          </a:prstGeom>
          <a:noFill/>
          <a:ln w="9525">
            <a:noFill/>
            <a:miter lim="800000"/>
          </a:ln>
        </p:spPr>
        <p:txBody>
          <a:bodyPr lIns="91417" tIns="45708" rIns="91417" bIns="45708" anchor="ctr"/>
          <a:lstStyle/>
          <a:p>
            <a:pPr fontAlgn="base">
              <a:spcBef>
                <a:spcPct val="50000"/>
              </a:spcBef>
              <a:spcAft>
                <a:spcPct val="0"/>
              </a:spcAft>
            </a:pPr>
            <a:r>
              <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rPr>
              <a:t>http://teliss.blog.163.com</a:t>
            </a:r>
            <a:endPar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8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6*min(max(#ppt_w*#ppt_h,.3),1)-7.4)/-.7*#ppt_w"/>
                                          </p:val>
                                        </p:tav>
                                        <p:tav tm="100000">
                                          <p:val>
                                            <p:strVal val="#ppt_w"/>
                                          </p:val>
                                        </p:tav>
                                      </p:tavLst>
                                    </p:anim>
                                    <p:anim calcmode="lin" valueType="num">
                                      <p:cBhvr>
                                        <p:cTn id="8" dur="500" fill="hold"/>
                                        <p:tgtEl>
                                          <p:spTgt spid="35"/>
                                        </p:tgtEl>
                                        <p:attrNameLst>
                                          <p:attrName>ppt_h</p:attrName>
                                        </p:attrNameLst>
                                      </p:cBhvr>
                                      <p:tavLst>
                                        <p:tav tm="0">
                                          <p:val>
                                            <p:strVal val="(6*min(max(#ppt_w*#ppt_h,.3),1)-7.4)/-.7*#ppt_h"/>
                                          </p:val>
                                        </p:tav>
                                        <p:tav tm="100000">
                                          <p:val>
                                            <p:strVal val="#ppt_h"/>
                                          </p:val>
                                        </p:tav>
                                      </p:tavLst>
                                    </p:anim>
                                    <p:anim calcmode="lin" valueType="num">
                                      <p:cBhvr>
                                        <p:cTn id="9" dur="500" fill="hold"/>
                                        <p:tgtEl>
                                          <p:spTgt spid="35"/>
                                        </p:tgtEl>
                                        <p:attrNameLst>
                                          <p:attrName>ppt_x</p:attrName>
                                        </p:attrNameLst>
                                      </p:cBhvr>
                                      <p:tavLst>
                                        <p:tav tm="0">
                                          <p:val>
                                            <p:fltVal val="0.5"/>
                                          </p:val>
                                        </p:tav>
                                        <p:tav tm="100000">
                                          <p:val>
                                            <p:strVal val="#ppt_x"/>
                                          </p:val>
                                        </p:tav>
                                      </p:tavLst>
                                    </p:anim>
                                    <p:anim calcmode="lin" valueType="num">
                                      <p:cBhvr>
                                        <p:cTn id="10"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220"/>
                            </p:stCondLst>
                            <p:childTnLst>
                              <p:par>
                                <p:cTn id="12" presetID="10" presetClass="entr" presetSubtype="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172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2220"/>
                            </p:stCondLst>
                            <p:childTnLst>
                              <p:par>
                                <p:cTn id="20" presetID="10"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272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childTnLst>
                          </p:cTn>
                        </p:par>
                        <p:par>
                          <p:cTn id="27" fill="hold">
                            <p:stCondLst>
                              <p:cond delay="3220"/>
                            </p:stCondLst>
                            <p:childTnLst>
                              <p:par>
                                <p:cTn id="28" presetID="10"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par>
                          <p:cTn id="31" fill="hold">
                            <p:stCondLst>
                              <p:cond delay="3720"/>
                            </p:stCondLst>
                            <p:childTnLst>
                              <p:par>
                                <p:cTn id="32" presetID="22" presetClass="entr" presetSubtype="8"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8" grpId="0"/>
      <p:bldP spid="41" grpId="0"/>
    </p:bld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6_教学分析1">
    <p:spTree>
      <p:nvGrpSpPr>
        <p:cNvPr id="1" name=""/>
        <p:cNvGrpSpPr/>
        <p:nvPr/>
      </p:nvGrpSpPr>
      <p:grpSpPr>
        <a:xfrm>
          <a:off x="0" y="0"/>
          <a:ext cx="0" cy="0"/>
          <a:chOff x="0" y="0"/>
          <a:chExt cx="0" cy="0"/>
        </a:xfrm>
      </p:grpSpPr>
      <p:sp>
        <p:nvSpPr>
          <p:cNvPr id="10" name="矩形 9"/>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7_教学分析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7_教学设计1">
    <p:spTree>
      <p:nvGrpSpPr>
        <p:cNvPr id="1" name=""/>
        <p:cNvGrpSpPr/>
        <p:nvPr/>
      </p:nvGrpSpPr>
      <p:grpSpPr>
        <a:xfrm>
          <a:off x="0" y="0"/>
          <a:ext cx="0" cy="0"/>
          <a:chOff x="0" y="0"/>
          <a:chExt cx="0" cy="0"/>
        </a:xfrm>
      </p:grpSpPr>
      <p:sp>
        <p:nvSpPr>
          <p:cNvPr id="10" name="矩形 9"/>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8_教学设计1">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_教学过程1">
    <p:spTree>
      <p:nvGrpSpPr>
        <p:cNvPr id="1" name=""/>
        <p:cNvGrpSpPr/>
        <p:nvPr/>
      </p:nvGrpSpPr>
      <p:grpSpPr>
        <a:xfrm>
          <a:off x="0" y="0"/>
          <a:ext cx="0" cy="0"/>
          <a:chOff x="0" y="0"/>
          <a:chExt cx="0" cy="0"/>
        </a:xfrm>
      </p:grpSpPr>
      <p:sp>
        <p:nvSpPr>
          <p:cNvPr id="11" name="矩形 10"/>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3_教学过程2">
    <p:spTree>
      <p:nvGrpSpPr>
        <p:cNvPr id="1" name=""/>
        <p:cNvGrpSpPr/>
        <p:nvPr/>
      </p:nvGrpSpPr>
      <p:grpSpPr>
        <a:xfrm>
          <a:off x="0" y="0"/>
          <a:ext cx="0" cy="0"/>
          <a:chOff x="0" y="0"/>
          <a:chExt cx="0" cy="0"/>
        </a:xfrm>
      </p:grpSpPr>
      <p:sp>
        <p:nvSpPr>
          <p:cNvPr id="4" name="矩形 3"/>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_教学反思1">
    <p:spTree>
      <p:nvGrpSpPr>
        <p:cNvPr id="1" name=""/>
        <p:cNvGrpSpPr/>
        <p:nvPr/>
      </p:nvGrpSpPr>
      <p:grpSpPr>
        <a:xfrm>
          <a:off x="0" y="0"/>
          <a:ext cx="0" cy="0"/>
          <a:chOff x="0" y="0"/>
          <a:chExt cx="0" cy="0"/>
        </a:xfrm>
      </p:grpSpPr>
      <p:sp>
        <p:nvSpPr>
          <p:cNvPr id="8" name="矩形 7"/>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3_教学反思2">
    <p:spTree>
      <p:nvGrpSpPr>
        <p:cNvPr id="1" name=""/>
        <p:cNvGrpSpPr/>
        <p:nvPr/>
      </p:nvGrpSpPr>
      <p:grpSpPr>
        <a:xfrm>
          <a:off x="0" y="0"/>
          <a:ext cx="0" cy="0"/>
          <a:chOff x="0" y="0"/>
          <a:chExt cx="0" cy="0"/>
        </a:xfrm>
      </p:grpSpPr>
      <p:sp>
        <p:nvSpPr>
          <p:cNvPr id="3" name="矩形 2"/>
          <p:cNvSpPr/>
          <p:nvPr userDrawn="1"/>
        </p:nvSpPr>
        <p:spPr>
          <a:xfrm>
            <a:off x="8904312" y="18868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7" Type="http://schemas.openxmlformats.org/officeDocument/2006/relationships/theme" Target="../theme/theme1.xml"/><Relationship Id="rId46" Type="http://schemas.microsoft.com/office/2007/relationships/hdphoto" Target="../media/image8.wdp"/><Relationship Id="rId45" Type="http://schemas.openxmlformats.org/officeDocument/2006/relationships/image" Target="../media/image7.png"/><Relationship Id="rId44" Type="http://schemas.openxmlformats.org/officeDocument/2006/relationships/image" Target="../media/image6.jpeg"/><Relationship Id="rId43" Type="http://schemas.openxmlformats.org/officeDocument/2006/relationships/image" Target="../media/image5.jpeg"/><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4" Type="http://schemas.openxmlformats.org/officeDocument/2006/relationships/theme" Target="../theme/theme2.xml"/><Relationship Id="rId33" Type="http://schemas.microsoft.com/office/2007/relationships/hdphoto" Target="../media/image8.wdp"/><Relationship Id="rId32" Type="http://schemas.openxmlformats.org/officeDocument/2006/relationships/image" Target="../media/image7.png"/><Relationship Id="rId31" Type="http://schemas.openxmlformats.org/officeDocument/2006/relationships/image" Target="../media/image6.jpeg"/><Relationship Id="rId30" Type="http://schemas.openxmlformats.org/officeDocument/2006/relationships/image" Target="../media/image5.jpeg"/><Relationship Id="rId3" Type="http://schemas.openxmlformats.org/officeDocument/2006/relationships/slideLayout" Target="../slideLayouts/slideLayout45.xml"/><Relationship Id="rId29" Type="http://schemas.openxmlformats.org/officeDocument/2006/relationships/slideLayout" Target="../slideLayouts/slideLayout71.xml"/><Relationship Id="rId28" Type="http://schemas.openxmlformats.org/officeDocument/2006/relationships/slideLayout" Target="../slideLayouts/slideLayout70.xml"/><Relationship Id="rId27" Type="http://schemas.openxmlformats.org/officeDocument/2006/relationships/slideLayout" Target="../slideLayouts/slideLayout69.xml"/><Relationship Id="rId26" Type="http://schemas.openxmlformats.org/officeDocument/2006/relationships/slideLayout" Target="../slideLayouts/slideLayout68.xml"/><Relationship Id="rId25" Type="http://schemas.openxmlformats.org/officeDocument/2006/relationships/slideLayout" Target="../slideLayouts/slideLayout67.xml"/><Relationship Id="rId24" Type="http://schemas.openxmlformats.org/officeDocument/2006/relationships/slideLayout" Target="../slideLayouts/slideLayout66.xml"/><Relationship Id="rId23" Type="http://schemas.openxmlformats.org/officeDocument/2006/relationships/slideLayout" Target="../slideLayouts/slideLayout65.xml"/><Relationship Id="rId22" Type="http://schemas.openxmlformats.org/officeDocument/2006/relationships/slideLayout" Target="../slideLayouts/slideLayout64.xml"/><Relationship Id="rId21" Type="http://schemas.openxmlformats.org/officeDocument/2006/relationships/slideLayout" Target="../slideLayouts/slideLayout63.xml"/><Relationship Id="rId20" Type="http://schemas.openxmlformats.org/officeDocument/2006/relationships/slideLayout" Target="../slideLayouts/slideLayout62.xml"/><Relationship Id="rId2" Type="http://schemas.openxmlformats.org/officeDocument/2006/relationships/slideLayout" Target="../slideLayouts/slideLayout44.xml"/><Relationship Id="rId19" Type="http://schemas.openxmlformats.org/officeDocument/2006/relationships/slideLayout" Target="../slideLayouts/slideLayout61.xml"/><Relationship Id="rId18" Type="http://schemas.openxmlformats.org/officeDocument/2006/relationships/slideLayout" Target="../slideLayouts/slideLayout60.xml"/><Relationship Id="rId17" Type="http://schemas.openxmlformats.org/officeDocument/2006/relationships/slideLayout" Target="../slideLayouts/slideLayout59.xml"/><Relationship Id="rId16" Type="http://schemas.openxmlformats.org/officeDocument/2006/relationships/slideLayout" Target="../slideLayouts/slideLayout58.xml"/><Relationship Id="rId15" Type="http://schemas.openxmlformats.org/officeDocument/2006/relationships/slideLayout" Target="../slideLayouts/slideLayout57.xml"/><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80.xml"/><Relationship Id="rId8" Type="http://schemas.openxmlformats.org/officeDocument/2006/relationships/slideLayout" Target="../slideLayouts/slideLayout79.xml"/><Relationship Id="rId7" Type="http://schemas.openxmlformats.org/officeDocument/2006/relationships/slideLayout" Target="../slideLayouts/slideLayout78.xml"/><Relationship Id="rId6" Type="http://schemas.openxmlformats.org/officeDocument/2006/relationships/slideLayout" Target="../slideLayouts/slideLayout77.xml"/><Relationship Id="rId5" Type="http://schemas.openxmlformats.org/officeDocument/2006/relationships/slideLayout" Target="../slideLayouts/slideLayout76.xml"/><Relationship Id="rId4" Type="http://schemas.openxmlformats.org/officeDocument/2006/relationships/slideLayout" Target="../slideLayouts/slideLayout75.xml"/><Relationship Id="rId34" Type="http://schemas.openxmlformats.org/officeDocument/2006/relationships/theme" Target="../theme/theme3.xml"/><Relationship Id="rId33" Type="http://schemas.microsoft.com/office/2007/relationships/hdphoto" Target="../media/image8.wdp"/><Relationship Id="rId32" Type="http://schemas.openxmlformats.org/officeDocument/2006/relationships/image" Target="../media/image7.png"/><Relationship Id="rId31" Type="http://schemas.openxmlformats.org/officeDocument/2006/relationships/image" Target="../media/image6.jpeg"/><Relationship Id="rId30" Type="http://schemas.openxmlformats.org/officeDocument/2006/relationships/image" Target="../media/image5.jpeg"/><Relationship Id="rId3" Type="http://schemas.openxmlformats.org/officeDocument/2006/relationships/slideLayout" Target="../slideLayouts/slideLayout74.xml"/><Relationship Id="rId29" Type="http://schemas.openxmlformats.org/officeDocument/2006/relationships/slideLayout" Target="../slideLayouts/slideLayout100.xml"/><Relationship Id="rId28" Type="http://schemas.openxmlformats.org/officeDocument/2006/relationships/slideLayout" Target="../slideLayouts/slideLayout99.xml"/><Relationship Id="rId27" Type="http://schemas.openxmlformats.org/officeDocument/2006/relationships/slideLayout" Target="../slideLayouts/slideLayout98.xml"/><Relationship Id="rId26" Type="http://schemas.openxmlformats.org/officeDocument/2006/relationships/slideLayout" Target="../slideLayouts/slideLayout97.xml"/><Relationship Id="rId25" Type="http://schemas.openxmlformats.org/officeDocument/2006/relationships/slideLayout" Target="../slideLayouts/slideLayout96.xml"/><Relationship Id="rId24" Type="http://schemas.openxmlformats.org/officeDocument/2006/relationships/slideLayout" Target="../slideLayouts/slideLayout95.xml"/><Relationship Id="rId23" Type="http://schemas.openxmlformats.org/officeDocument/2006/relationships/slideLayout" Target="../slideLayouts/slideLayout94.xml"/><Relationship Id="rId22" Type="http://schemas.openxmlformats.org/officeDocument/2006/relationships/slideLayout" Target="../slideLayouts/slideLayout93.xml"/><Relationship Id="rId21" Type="http://schemas.openxmlformats.org/officeDocument/2006/relationships/slideLayout" Target="../slideLayouts/slideLayout92.xml"/><Relationship Id="rId20" Type="http://schemas.openxmlformats.org/officeDocument/2006/relationships/slideLayout" Target="../slideLayouts/slideLayout91.xml"/><Relationship Id="rId2" Type="http://schemas.openxmlformats.org/officeDocument/2006/relationships/slideLayout" Target="../slideLayouts/slideLayout73.xml"/><Relationship Id="rId19" Type="http://schemas.openxmlformats.org/officeDocument/2006/relationships/slideLayout" Target="../slideLayouts/slideLayout90.xml"/><Relationship Id="rId18" Type="http://schemas.openxmlformats.org/officeDocument/2006/relationships/slideLayout" Target="../slideLayouts/slideLayout89.xml"/><Relationship Id="rId17" Type="http://schemas.openxmlformats.org/officeDocument/2006/relationships/slideLayout" Target="../slideLayouts/slideLayout88.xml"/><Relationship Id="rId16" Type="http://schemas.openxmlformats.org/officeDocument/2006/relationships/slideLayout" Target="../slideLayouts/slideLayout87.xml"/><Relationship Id="rId15" Type="http://schemas.openxmlformats.org/officeDocument/2006/relationships/slideLayout" Target="../slideLayouts/slideLayout86.xml"/><Relationship Id="rId14" Type="http://schemas.openxmlformats.org/officeDocument/2006/relationships/slideLayout" Target="../slideLayouts/slideLayout85.xml"/><Relationship Id="rId13" Type="http://schemas.openxmlformats.org/officeDocument/2006/relationships/slideLayout" Target="../slideLayouts/slideLayout84.xml"/><Relationship Id="rId12" Type="http://schemas.openxmlformats.org/officeDocument/2006/relationships/slideLayout" Target="../slideLayouts/slideLayout83.xml"/><Relationship Id="rId11" Type="http://schemas.openxmlformats.org/officeDocument/2006/relationships/slideLayout" Target="../slideLayouts/slideLayout82.xml"/><Relationship Id="rId10" Type="http://schemas.openxmlformats.org/officeDocument/2006/relationships/slideLayout" Target="../slideLayouts/slideLayout81.xml"/><Relationship Id="rId1" Type="http://schemas.openxmlformats.org/officeDocument/2006/relationships/slideLayout" Target="../slideLayouts/slideLayout72.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109.xml"/><Relationship Id="rId8" Type="http://schemas.openxmlformats.org/officeDocument/2006/relationships/slideLayout" Target="../slideLayouts/slideLayout108.xml"/><Relationship Id="rId7" Type="http://schemas.openxmlformats.org/officeDocument/2006/relationships/slideLayout" Target="../slideLayouts/slideLayout107.xml"/><Relationship Id="rId6" Type="http://schemas.openxmlformats.org/officeDocument/2006/relationships/slideLayout" Target="../slideLayouts/slideLayout106.xml"/><Relationship Id="rId5" Type="http://schemas.openxmlformats.org/officeDocument/2006/relationships/slideLayout" Target="../slideLayouts/slideLayout105.xml"/><Relationship Id="rId4" Type="http://schemas.openxmlformats.org/officeDocument/2006/relationships/slideLayout" Target="../slideLayouts/slideLayout104.xml"/><Relationship Id="rId34" Type="http://schemas.openxmlformats.org/officeDocument/2006/relationships/theme" Target="../theme/theme4.xml"/><Relationship Id="rId33" Type="http://schemas.microsoft.com/office/2007/relationships/hdphoto" Target="../media/image8.wdp"/><Relationship Id="rId32" Type="http://schemas.openxmlformats.org/officeDocument/2006/relationships/image" Target="../media/image7.png"/><Relationship Id="rId31" Type="http://schemas.openxmlformats.org/officeDocument/2006/relationships/image" Target="../media/image6.jpeg"/><Relationship Id="rId30" Type="http://schemas.openxmlformats.org/officeDocument/2006/relationships/image" Target="../media/image5.jpeg"/><Relationship Id="rId3" Type="http://schemas.openxmlformats.org/officeDocument/2006/relationships/slideLayout" Target="../slideLayouts/slideLayout103.xml"/><Relationship Id="rId29" Type="http://schemas.openxmlformats.org/officeDocument/2006/relationships/slideLayout" Target="../slideLayouts/slideLayout129.xml"/><Relationship Id="rId28" Type="http://schemas.openxmlformats.org/officeDocument/2006/relationships/slideLayout" Target="../slideLayouts/slideLayout128.xml"/><Relationship Id="rId27" Type="http://schemas.openxmlformats.org/officeDocument/2006/relationships/slideLayout" Target="../slideLayouts/slideLayout127.xml"/><Relationship Id="rId26" Type="http://schemas.openxmlformats.org/officeDocument/2006/relationships/slideLayout" Target="../slideLayouts/slideLayout126.xml"/><Relationship Id="rId25" Type="http://schemas.openxmlformats.org/officeDocument/2006/relationships/slideLayout" Target="../slideLayouts/slideLayout125.xml"/><Relationship Id="rId24" Type="http://schemas.openxmlformats.org/officeDocument/2006/relationships/slideLayout" Target="../slideLayouts/slideLayout124.xml"/><Relationship Id="rId23" Type="http://schemas.openxmlformats.org/officeDocument/2006/relationships/slideLayout" Target="../slideLayouts/slideLayout123.xml"/><Relationship Id="rId22" Type="http://schemas.openxmlformats.org/officeDocument/2006/relationships/slideLayout" Target="../slideLayouts/slideLayout122.xml"/><Relationship Id="rId21" Type="http://schemas.openxmlformats.org/officeDocument/2006/relationships/slideLayout" Target="../slideLayouts/slideLayout121.xml"/><Relationship Id="rId20" Type="http://schemas.openxmlformats.org/officeDocument/2006/relationships/slideLayout" Target="../slideLayouts/slideLayout120.xml"/><Relationship Id="rId2" Type="http://schemas.openxmlformats.org/officeDocument/2006/relationships/slideLayout" Target="../slideLayouts/slideLayout102.xml"/><Relationship Id="rId19" Type="http://schemas.openxmlformats.org/officeDocument/2006/relationships/slideLayout" Target="../slideLayouts/slideLayout119.xml"/><Relationship Id="rId18" Type="http://schemas.openxmlformats.org/officeDocument/2006/relationships/slideLayout" Target="../slideLayouts/slideLayout118.xml"/><Relationship Id="rId17" Type="http://schemas.openxmlformats.org/officeDocument/2006/relationships/slideLayout" Target="../slideLayouts/slideLayout117.xml"/><Relationship Id="rId16" Type="http://schemas.openxmlformats.org/officeDocument/2006/relationships/slideLayout" Target="../slideLayouts/slideLayout116.xml"/><Relationship Id="rId15" Type="http://schemas.openxmlformats.org/officeDocument/2006/relationships/slideLayout" Target="../slideLayouts/slideLayout115.xml"/><Relationship Id="rId14" Type="http://schemas.openxmlformats.org/officeDocument/2006/relationships/slideLayout" Target="../slideLayouts/slideLayout114.xml"/><Relationship Id="rId13" Type="http://schemas.openxmlformats.org/officeDocument/2006/relationships/slideLayout" Target="../slideLayouts/slideLayout113.xml"/><Relationship Id="rId12" Type="http://schemas.openxmlformats.org/officeDocument/2006/relationships/slideLayout" Target="../slideLayouts/slideLayout112.xml"/><Relationship Id="rId11" Type="http://schemas.openxmlformats.org/officeDocument/2006/relationships/slideLayout" Target="../slideLayouts/slideLayout111.xml"/><Relationship Id="rId10" Type="http://schemas.openxmlformats.org/officeDocument/2006/relationships/slideLayout" Target="../slideLayouts/slideLayout110.xml"/><Relationship Id="rId1" Type="http://schemas.openxmlformats.org/officeDocument/2006/relationships/slideLayout" Target="../slideLayouts/slideLayout101.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138.xml"/><Relationship Id="rId8" Type="http://schemas.openxmlformats.org/officeDocument/2006/relationships/slideLayout" Target="../slideLayouts/slideLayout137.xml"/><Relationship Id="rId7" Type="http://schemas.openxmlformats.org/officeDocument/2006/relationships/slideLayout" Target="../slideLayouts/slideLayout136.xml"/><Relationship Id="rId6" Type="http://schemas.openxmlformats.org/officeDocument/2006/relationships/slideLayout" Target="../slideLayouts/slideLayout135.xml"/><Relationship Id="rId5" Type="http://schemas.openxmlformats.org/officeDocument/2006/relationships/slideLayout" Target="../slideLayouts/slideLayout134.xml"/><Relationship Id="rId4" Type="http://schemas.openxmlformats.org/officeDocument/2006/relationships/slideLayout" Target="../slideLayouts/slideLayout133.xml"/><Relationship Id="rId34" Type="http://schemas.openxmlformats.org/officeDocument/2006/relationships/theme" Target="../theme/theme5.xml"/><Relationship Id="rId33" Type="http://schemas.microsoft.com/office/2007/relationships/hdphoto" Target="../media/image8.wdp"/><Relationship Id="rId32" Type="http://schemas.openxmlformats.org/officeDocument/2006/relationships/image" Target="../media/image7.png"/><Relationship Id="rId31" Type="http://schemas.openxmlformats.org/officeDocument/2006/relationships/image" Target="../media/image6.jpeg"/><Relationship Id="rId30" Type="http://schemas.openxmlformats.org/officeDocument/2006/relationships/image" Target="../media/image5.jpeg"/><Relationship Id="rId3" Type="http://schemas.openxmlformats.org/officeDocument/2006/relationships/slideLayout" Target="../slideLayouts/slideLayout132.xml"/><Relationship Id="rId29" Type="http://schemas.openxmlformats.org/officeDocument/2006/relationships/slideLayout" Target="../slideLayouts/slideLayout158.xml"/><Relationship Id="rId28" Type="http://schemas.openxmlformats.org/officeDocument/2006/relationships/slideLayout" Target="../slideLayouts/slideLayout157.xml"/><Relationship Id="rId27" Type="http://schemas.openxmlformats.org/officeDocument/2006/relationships/slideLayout" Target="../slideLayouts/slideLayout156.xml"/><Relationship Id="rId26" Type="http://schemas.openxmlformats.org/officeDocument/2006/relationships/slideLayout" Target="../slideLayouts/slideLayout155.xml"/><Relationship Id="rId25" Type="http://schemas.openxmlformats.org/officeDocument/2006/relationships/slideLayout" Target="../slideLayouts/slideLayout154.xml"/><Relationship Id="rId24" Type="http://schemas.openxmlformats.org/officeDocument/2006/relationships/slideLayout" Target="../slideLayouts/slideLayout153.xml"/><Relationship Id="rId23" Type="http://schemas.openxmlformats.org/officeDocument/2006/relationships/slideLayout" Target="../slideLayouts/slideLayout152.xml"/><Relationship Id="rId22" Type="http://schemas.openxmlformats.org/officeDocument/2006/relationships/slideLayout" Target="../slideLayouts/slideLayout151.xml"/><Relationship Id="rId21" Type="http://schemas.openxmlformats.org/officeDocument/2006/relationships/slideLayout" Target="../slideLayouts/slideLayout150.xml"/><Relationship Id="rId20" Type="http://schemas.openxmlformats.org/officeDocument/2006/relationships/slideLayout" Target="../slideLayouts/slideLayout149.xml"/><Relationship Id="rId2" Type="http://schemas.openxmlformats.org/officeDocument/2006/relationships/slideLayout" Target="../slideLayouts/slideLayout131.xml"/><Relationship Id="rId19" Type="http://schemas.openxmlformats.org/officeDocument/2006/relationships/slideLayout" Target="../slideLayouts/slideLayout148.xml"/><Relationship Id="rId18" Type="http://schemas.openxmlformats.org/officeDocument/2006/relationships/slideLayout" Target="../slideLayouts/slideLayout147.xml"/><Relationship Id="rId17" Type="http://schemas.openxmlformats.org/officeDocument/2006/relationships/slideLayout" Target="../slideLayouts/slideLayout146.xml"/><Relationship Id="rId16" Type="http://schemas.openxmlformats.org/officeDocument/2006/relationships/slideLayout" Target="../slideLayouts/slideLayout145.xml"/><Relationship Id="rId15" Type="http://schemas.openxmlformats.org/officeDocument/2006/relationships/slideLayout" Target="../slideLayouts/slideLayout144.xml"/><Relationship Id="rId14" Type="http://schemas.openxmlformats.org/officeDocument/2006/relationships/slideLayout" Target="../slideLayouts/slideLayout143.xml"/><Relationship Id="rId13" Type="http://schemas.openxmlformats.org/officeDocument/2006/relationships/slideLayout" Target="../slideLayouts/slideLayout142.xml"/><Relationship Id="rId12" Type="http://schemas.openxmlformats.org/officeDocument/2006/relationships/slideLayout" Target="../slideLayouts/slideLayout141.xml"/><Relationship Id="rId11" Type="http://schemas.openxmlformats.org/officeDocument/2006/relationships/slideLayout" Target="../slideLayouts/slideLayout140.xml"/><Relationship Id="rId10" Type="http://schemas.openxmlformats.org/officeDocument/2006/relationships/slideLayout" Target="../slideLayouts/slideLayout139.xml"/><Relationship Id="rId1" Type="http://schemas.openxmlformats.org/officeDocument/2006/relationships/slideLayout" Target="../slideLayouts/slideLayout1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矩形 27"/>
          <p:cNvSpPr/>
          <p:nvPr userDrawn="1"/>
        </p:nvSpPr>
        <p:spPr>
          <a:xfrm>
            <a:off x="-240704" y="327344"/>
            <a:ext cx="12432704" cy="432024"/>
          </a:xfrm>
          <a:prstGeom prst="rect">
            <a:avLst/>
          </a:prstGeom>
          <a:gradFill flip="none" rotWithShape="1">
            <a:gsLst>
              <a:gs pos="0">
                <a:srgbClr val="421312"/>
              </a:gs>
              <a:gs pos="80000">
                <a:srgbClr val="AF322F"/>
              </a:gs>
              <a:gs pos="100000">
                <a:schemeClr val="accent2">
                  <a:shade val="94000"/>
                  <a:satMod val="135000"/>
                </a:schemeClr>
              </a:gs>
            </a:gsLst>
            <a:path path="circle">
              <a:fillToRect l="100000" b="100000"/>
            </a:path>
            <a:tileRect t="-100000" r="-100000"/>
          </a:gradFill>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grpSp>
        <p:nvGrpSpPr>
          <p:cNvPr id="17" name="组合 16" hidden="1"/>
          <p:cNvGrpSpPr/>
          <p:nvPr userDrawn="1"/>
        </p:nvGrpSpPr>
        <p:grpSpPr>
          <a:xfrm>
            <a:off x="-96688" y="-243408"/>
            <a:ext cx="12288688" cy="7686288"/>
            <a:chOff x="1740032" y="1556792"/>
            <a:chExt cx="3995928" cy="2499360"/>
          </a:xfrm>
        </p:grpSpPr>
        <p:pic>
          <p:nvPicPr>
            <p:cNvPr id="15" name="图片 14"/>
            <p:cNvPicPr>
              <a:picLocks noChangeAspect="1"/>
            </p:cNvPicPr>
            <p:nvPr userDrawn="1"/>
          </p:nvPicPr>
          <p:blipFill>
            <a:blip r:embed="rId43" cstate="print">
              <a:extLst>
                <a:ext uri="{28A0092B-C50C-407E-A947-70E740481C1C}">
                  <a14:useLocalDpi xmlns:a14="http://schemas.microsoft.com/office/drawing/2010/main" val="0"/>
                </a:ext>
              </a:extLst>
            </a:blip>
            <a:stretch>
              <a:fillRect/>
            </a:stretch>
          </p:blipFill>
          <p:spPr>
            <a:xfrm>
              <a:off x="1740032" y="1556792"/>
              <a:ext cx="3995928" cy="2499360"/>
            </a:xfrm>
            <a:prstGeom prst="rect">
              <a:avLst/>
            </a:prstGeom>
          </p:spPr>
        </p:pic>
        <p:sp>
          <p:nvSpPr>
            <p:cNvPr id="16" name="矩形 15"/>
            <p:cNvSpPr/>
            <p:nvPr userDrawn="1"/>
          </p:nvSpPr>
          <p:spPr>
            <a:xfrm>
              <a:off x="1740032" y="1556792"/>
              <a:ext cx="3995928" cy="2499360"/>
            </a:xfrm>
            <a:prstGeom prst="rect">
              <a:avLst/>
            </a:prstGeom>
            <a:solidFill>
              <a:srgbClr val="FFFFFF">
                <a:alpha val="6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userDrawn="1"/>
        </p:nvSpPr>
        <p:spPr>
          <a:xfrm>
            <a:off x="0" y="759368"/>
            <a:ext cx="12192000" cy="6098632"/>
          </a:xfrm>
          <a:prstGeom prst="rect">
            <a:avLst/>
          </a:prstGeom>
          <a:blipFill dpi="0" rotWithShape="1">
            <a:blip r:embed="rId44" cstate="print">
              <a:alphaModFix amt="1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rot="2700000">
            <a:off x="-26608" y="203365"/>
            <a:ext cx="489479" cy="489479"/>
          </a:xfrm>
          <a:prstGeom prst="rect">
            <a:avLst/>
          </a:prstGeom>
          <a:blipFill dpi="0" rotWithShape="1">
            <a:blip r:embed="rId45" cstate="print">
              <a:extLst>
                <a:ext uri="{BEBA8EAE-BF5A-486C-A8C5-ECC9F3942E4B}">
                  <a14:imgProps xmlns:a14="http://schemas.microsoft.com/office/drawing/2010/main">
                    <a14:imgLayer r:embed="rId46">
                      <a14:imgEffect>
                        <a14:artisticPaintBrush/>
                      </a14:imgEffect>
                    </a14:imgLayer>
                  </a14:imgProps>
                </a:ex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rot="2700000">
            <a:off x="518768" y="39803"/>
            <a:ext cx="324403" cy="324403"/>
          </a:xfrm>
          <a:prstGeom prst="rect">
            <a:avLst/>
          </a:prstGeom>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9" name="矩形 8"/>
          <p:cNvSpPr/>
          <p:nvPr userDrawn="1"/>
        </p:nvSpPr>
        <p:spPr>
          <a:xfrm rot="2700000">
            <a:off x="870796" y="312840"/>
            <a:ext cx="252000" cy="252000"/>
          </a:xfrm>
          <a:prstGeom prst="rect">
            <a:avLst/>
          </a:prstGeom>
          <a:ln>
            <a:solidFill>
              <a:schemeClr val="bg1"/>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矩形 27"/>
          <p:cNvSpPr/>
          <p:nvPr userDrawn="1"/>
        </p:nvSpPr>
        <p:spPr>
          <a:xfrm>
            <a:off x="-240704" y="327344"/>
            <a:ext cx="12432704" cy="432024"/>
          </a:xfrm>
          <a:prstGeom prst="rect">
            <a:avLst/>
          </a:prstGeom>
          <a:gradFill flip="none" rotWithShape="1">
            <a:gsLst>
              <a:gs pos="0">
                <a:srgbClr val="421312"/>
              </a:gs>
              <a:gs pos="80000">
                <a:srgbClr val="AF322F"/>
              </a:gs>
              <a:gs pos="100000">
                <a:schemeClr val="accent2">
                  <a:shade val="94000"/>
                  <a:satMod val="135000"/>
                </a:schemeClr>
              </a:gs>
            </a:gsLst>
            <a:path path="circle">
              <a:fillToRect l="100000" b="100000"/>
            </a:path>
            <a:tileRect t="-100000" r="-100000"/>
          </a:gradFill>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grpSp>
        <p:nvGrpSpPr>
          <p:cNvPr id="2" name="组合 16" hidden="1"/>
          <p:cNvGrpSpPr/>
          <p:nvPr userDrawn="1"/>
        </p:nvGrpSpPr>
        <p:grpSpPr>
          <a:xfrm>
            <a:off x="-96688" y="-243408"/>
            <a:ext cx="12288688" cy="7686288"/>
            <a:chOff x="1740032" y="1556792"/>
            <a:chExt cx="3995928" cy="2499360"/>
          </a:xfrm>
        </p:grpSpPr>
        <p:pic>
          <p:nvPicPr>
            <p:cNvPr id="15" name="图片 14"/>
            <p:cNvPicPr>
              <a:picLocks noChangeAspect="1"/>
            </p:cNvPicPr>
            <p:nvPr userDrawn="1"/>
          </p:nvPicPr>
          <p:blipFill>
            <a:blip r:embed="rId30" cstate="print">
              <a:extLst>
                <a:ext uri="{28A0092B-C50C-407E-A947-70E740481C1C}">
                  <a14:useLocalDpi xmlns:a14="http://schemas.microsoft.com/office/drawing/2010/main" val="0"/>
                </a:ext>
              </a:extLst>
            </a:blip>
            <a:stretch>
              <a:fillRect/>
            </a:stretch>
          </p:blipFill>
          <p:spPr>
            <a:xfrm>
              <a:off x="1740032" y="1556792"/>
              <a:ext cx="3995928" cy="2499360"/>
            </a:xfrm>
            <a:prstGeom prst="rect">
              <a:avLst/>
            </a:prstGeom>
          </p:spPr>
        </p:pic>
        <p:sp>
          <p:nvSpPr>
            <p:cNvPr id="16" name="矩形 15"/>
            <p:cNvSpPr/>
            <p:nvPr userDrawn="1"/>
          </p:nvSpPr>
          <p:spPr>
            <a:xfrm>
              <a:off x="1740032" y="1556792"/>
              <a:ext cx="3995928" cy="2499360"/>
            </a:xfrm>
            <a:prstGeom prst="rect">
              <a:avLst/>
            </a:prstGeom>
            <a:solidFill>
              <a:srgbClr val="FFFFFF">
                <a:alpha val="6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 name="矩形 3"/>
          <p:cNvSpPr/>
          <p:nvPr userDrawn="1"/>
        </p:nvSpPr>
        <p:spPr>
          <a:xfrm>
            <a:off x="0" y="759368"/>
            <a:ext cx="12192000" cy="6098632"/>
          </a:xfrm>
          <a:prstGeom prst="rect">
            <a:avLst/>
          </a:prstGeom>
          <a:blipFill dpi="0" rotWithShape="1">
            <a:blip r:embed="rId31" cstate="print">
              <a:alphaModFix amt="1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userDrawn="1"/>
        </p:nvSpPr>
        <p:spPr>
          <a:xfrm rot="2700000">
            <a:off x="-26608" y="203365"/>
            <a:ext cx="489479" cy="489479"/>
          </a:xfrm>
          <a:prstGeom prst="rect">
            <a:avLst/>
          </a:prstGeom>
          <a:blipFill dpi="0" rotWithShape="1">
            <a:blip r:embed="rId32" cstate="print">
              <a:extLst>
                <a:ext uri="{BEBA8EAE-BF5A-486C-A8C5-ECC9F3942E4B}">
                  <a14:imgProps xmlns:a14="http://schemas.microsoft.com/office/drawing/2010/main">
                    <a14:imgLayer r:embed="rId33">
                      <a14:imgEffect>
                        <a14:artisticPaintBrush/>
                      </a14:imgEffect>
                    </a14:imgLayer>
                  </a14:imgProps>
                </a:ex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userDrawn="1"/>
        </p:nvSpPr>
        <p:spPr>
          <a:xfrm rot="2700000">
            <a:off x="518768" y="39803"/>
            <a:ext cx="324403" cy="324403"/>
          </a:xfrm>
          <a:prstGeom prst="rect">
            <a:avLst/>
          </a:prstGeom>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9" name="矩形 8"/>
          <p:cNvSpPr/>
          <p:nvPr userDrawn="1"/>
        </p:nvSpPr>
        <p:spPr>
          <a:xfrm rot="2700000">
            <a:off x="870796" y="312840"/>
            <a:ext cx="252000" cy="252000"/>
          </a:xfrm>
          <a:prstGeom prst="rect">
            <a:avLst/>
          </a:prstGeom>
          <a:ln>
            <a:solidFill>
              <a:schemeClr val="bg1"/>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 id="2147483709" r:id="rId18"/>
    <p:sldLayoutId id="2147483710" r:id="rId19"/>
    <p:sldLayoutId id="2147483711" r:id="rId20"/>
    <p:sldLayoutId id="2147483712" r:id="rId21"/>
    <p:sldLayoutId id="2147483713" r:id="rId22"/>
    <p:sldLayoutId id="2147483714" r:id="rId23"/>
    <p:sldLayoutId id="2147483715" r:id="rId24"/>
    <p:sldLayoutId id="2147483716" r:id="rId25"/>
    <p:sldLayoutId id="2147483717" r:id="rId26"/>
    <p:sldLayoutId id="2147483718" r:id="rId27"/>
    <p:sldLayoutId id="2147483719" r:id="rId28"/>
    <p:sldLayoutId id="2147483720" r:id="rId29"/>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矩形 27"/>
          <p:cNvSpPr/>
          <p:nvPr userDrawn="1"/>
        </p:nvSpPr>
        <p:spPr>
          <a:xfrm>
            <a:off x="-240704" y="327344"/>
            <a:ext cx="12432704" cy="432024"/>
          </a:xfrm>
          <a:prstGeom prst="rect">
            <a:avLst/>
          </a:prstGeom>
          <a:gradFill flip="none" rotWithShape="1">
            <a:gsLst>
              <a:gs pos="0">
                <a:srgbClr val="421312"/>
              </a:gs>
              <a:gs pos="80000">
                <a:srgbClr val="AF322F"/>
              </a:gs>
              <a:gs pos="100000">
                <a:schemeClr val="accent2">
                  <a:shade val="94000"/>
                  <a:satMod val="135000"/>
                </a:schemeClr>
              </a:gs>
            </a:gsLst>
            <a:path path="circle">
              <a:fillToRect l="100000" b="100000"/>
            </a:path>
            <a:tileRect t="-100000" r="-100000"/>
          </a:gradFill>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grpSp>
        <p:nvGrpSpPr>
          <p:cNvPr id="2" name="组合 16" hidden="1"/>
          <p:cNvGrpSpPr/>
          <p:nvPr userDrawn="1"/>
        </p:nvGrpSpPr>
        <p:grpSpPr>
          <a:xfrm>
            <a:off x="-96688" y="-243408"/>
            <a:ext cx="12288688" cy="7686288"/>
            <a:chOff x="1740032" y="1556792"/>
            <a:chExt cx="3995928" cy="2499360"/>
          </a:xfrm>
        </p:grpSpPr>
        <p:pic>
          <p:nvPicPr>
            <p:cNvPr id="15" name="图片 14"/>
            <p:cNvPicPr>
              <a:picLocks noChangeAspect="1"/>
            </p:cNvPicPr>
            <p:nvPr userDrawn="1"/>
          </p:nvPicPr>
          <p:blipFill>
            <a:blip r:embed="rId30" cstate="print">
              <a:extLst>
                <a:ext uri="{28A0092B-C50C-407E-A947-70E740481C1C}">
                  <a14:useLocalDpi xmlns:a14="http://schemas.microsoft.com/office/drawing/2010/main" val="0"/>
                </a:ext>
              </a:extLst>
            </a:blip>
            <a:stretch>
              <a:fillRect/>
            </a:stretch>
          </p:blipFill>
          <p:spPr>
            <a:xfrm>
              <a:off x="1740032" y="1556792"/>
              <a:ext cx="3995928" cy="2499360"/>
            </a:xfrm>
            <a:prstGeom prst="rect">
              <a:avLst/>
            </a:prstGeom>
          </p:spPr>
        </p:pic>
        <p:sp>
          <p:nvSpPr>
            <p:cNvPr id="16" name="矩形 15"/>
            <p:cNvSpPr/>
            <p:nvPr userDrawn="1"/>
          </p:nvSpPr>
          <p:spPr>
            <a:xfrm>
              <a:off x="1740032" y="1556792"/>
              <a:ext cx="3995928" cy="2499360"/>
            </a:xfrm>
            <a:prstGeom prst="rect">
              <a:avLst/>
            </a:prstGeom>
            <a:solidFill>
              <a:srgbClr val="FFFFFF">
                <a:alpha val="6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 name="矩形 3"/>
          <p:cNvSpPr/>
          <p:nvPr userDrawn="1"/>
        </p:nvSpPr>
        <p:spPr>
          <a:xfrm>
            <a:off x="0" y="759368"/>
            <a:ext cx="12192000" cy="6098632"/>
          </a:xfrm>
          <a:prstGeom prst="rect">
            <a:avLst/>
          </a:prstGeom>
          <a:blipFill dpi="0" rotWithShape="1">
            <a:blip r:embed="rId31" cstate="print">
              <a:alphaModFix amt="1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userDrawn="1"/>
        </p:nvSpPr>
        <p:spPr>
          <a:xfrm rot="2700000">
            <a:off x="-26608" y="203365"/>
            <a:ext cx="489479" cy="489479"/>
          </a:xfrm>
          <a:prstGeom prst="rect">
            <a:avLst/>
          </a:prstGeom>
          <a:blipFill dpi="0" rotWithShape="1">
            <a:blip r:embed="rId32" cstate="print">
              <a:extLst>
                <a:ext uri="{BEBA8EAE-BF5A-486C-A8C5-ECC9F3942E4B}">
                  <a14:imgProps xmlns:a14="http://schemas.microsoft.com/office/drawing/2010/main">
                    <a14:imgLayer r:embed="rId33">
                      <a14:imgEffect>
                        <a14:artisticPaintBrush/>
                      </a14:imgEffect>
                    </a14:imgLayer>
                  </a14:imgProps>
                </a:ex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userDrawn="1"/>
        </p:nvSpPr>
        <p:spPr>
          <a:xfrm rot="2700000">
            <a:off x="518768" y="39803"/>
            <a:ext cx="324403" cy="324403"/>
          </a:xfrm>
          <a:prstGeom prst="rect">
            <a:avLst/>
          </a:prstGeom>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9" name="矩形 8"/>
          <p:cNvSpPr/>
          <p:nvPr userDrawn="1"/>
        </p:nvSpPr>
        <p:spPr>
          <a:xfrm rot="2700000">
            <a:off x="870796" y="312840"/>
            <a:ext cx="252000" cy="252000"/>
          </a:xfrm>
          <a:prstGeom prst="rect">
            <a:avLst/>
          </a:prstGeom>
          <a:ln>
            <a:solidFill>
              <a:schemeClr val="bg1"/>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 id="2147483740" r:id="rId19"/>
    <p:sldLayoutId id="2147483741" r:id="rId20"/>
    <p:sldLayoutId id="2147483742" r:id="rId21"/>
    <p:sldLayoutId id="2147483743" r:id="rId22"/>
    <p:sldLayoutId id="2147483744" r:id="rId23"/>
    <p:sldLayoutId id="2147483745" r:id="rId24"/>
    <p:sldLayoutId id="2147483746" r:id="rId25"/>
    <p:sldLayoutId id="2147483747" r:id="rId26"/>
    <p:sldLayoutId id="2147483748" r:id="rId27"/>
    <p:sldLayoutId id="2147483749" r:id="rId28"/>
    <p:sldLayoutId id="2147483750" r:id="rId29"/>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矩形 27"/>
          <p:cNvSpPr/>
          <p:nvPr userDrawn="1"/>
        </p:nvSpPr>
        <p:spPr>
          <a:xfrm>
            <a:off x="-240704" y="327344"/>
            <a:ext cx="12432704" cy="432024"/>
          </a:xfrm>
          <a:prstGeom prst="rect">
            <a:avLst/>
          </a:prstGeom>
          <a:gradFill flip="none" rotWithShape="1">
            <a:gsLst>
              <a:gs pos="0">
                <a:srgbClr val="421312"/>
              </a:gs>
              <a:gs pos="80000">
                <a:srgbClr val="AF322F"/>
              </a:gs>
              <a:gs pos="100000">
                <a:schemeClr val="accent2">
                  <a:shade val="94000"/>
                  <a:satMod val="135000"/>
                </a:schemeClr>
              </a:gs>
            </a:gsLst>
            <a:path path="circle">
              <a:fillToRect l="100000" b="100000"/>
            </a:path>
            <a:tileRect t="-100000" r="-100000"/>
          </a:gradFill>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grpSp>
        <p:nvGrpSpPr>
          <p:cNvPr id="2" name="组合 16" hidden="1"/>
          <p:cNvGrpSpPr/>
          <p:nvPr userDrawn="1"/>
        </p:nvGrpSpPr>
        <p:grpSpPr>
          <a:xfrm>
            <a:off x="-96688" y="-243408"/>
            <a:ext cx="12288688" cy="7686288"/>
            <a:chOff x="1740032" y="1556792"/>
            <a:chExt cx="3995928" cy="2499360"/>
          </a:xfrm>
        </p:grpSpPr>
        <p:pic>
          <p:nvPicPr>
            <p:cNvPr id="15" name="图片 14"/>
            <p:cNvPicPr>
              <a:picLocks noChangeAspect="1"/>
            </p:cNvPicPr>
            <p:nvPr userDrawn="1"/>
          </p:nvPicPr>
          <p:blipFill>
            <a:blip r:embed="rId30" cstate="print">
              <a:extLst>
                <a:ext uri="{28A0092B-C50C-407E-A947-70E740481C1C}">
                  <a14:useLocalDpi xmlns:a14="http://schemas.microsoft.com/office/drawing/2010/main" val="0"/>
                </a:ext>
              </a:extLst>
            </a:blip>
            <a:stretch>
              <a:fillRect/>
            </a:stretch>
          </p:blipFill>
          <p:spPr>
            <a:xfrm>
              <a:off x="1740032" y="1556792"/>
              <a:ext cx="3995928" cy="2499360"/>
            </a:xfrm>
            <a:prstGeom prst="rect">
              <a:avLst/>
            </a:prstGeom>
          </p:spPr>
        </p:pic>
        <p:sp>
          <p:nvSpPr>
            <p:cNvPr id="16" name="矩形 15"/>
            <p:cNvSpPr/>
            <p:nvPr userDrawn="1"/>
          </p:nvSpPr>
          <p:spPr>
            <a:xfrm>
              <a:off x="1740032" y="1556792"/>
              <a:ext cx="3995928" cy="2499360"/>
            </a:xfrm>
            <a:prstGeom prst="rect">
              <a:avLst/>
            </a:prstGeom>
            <a:solidFill>
              <a:srgbClr val="FFFFFF">
                <a:alpha val="6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 name="矩形 3"/>
          <p:cNvSpPr/>
          <p:nvPr userDrawn="1"/>
        </p:nvSpPr>
        <p:spPr>
          <a:xfrm>
            <a:off x="0" y="759368"/>
            <a:ext cx="12192000" cy="6098632"/>
          </a:xfrm>
          <a:prstGeom prst="rect">
            <a:avLst/>
          </a:prstGeom>
          <a:blipFill dpi="0" rotWithShape="1">
            <a:blip r:embed="rId31" cstate="print">
              <a:alphaModFix amt="1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userDrawn="1"/>
        </p:nvSpPr>
        <p:spPr>
          <a:xfrm rot="2700000">
            <a:off x="-26608" y="203365"/>
            <a:ext cx="489479" cy="489479"/>
          </a:xfrm>
          <a:prstGeom prst="rect">
            <a:avLst/>
          </a:prstGeom>
          <a:blipFill dpi="0" rotWithShape="1">
            <a:blip r:embed="rId32" cstate="print">
              <a:extLst>
                <a:ext uri="{BEBA8EAE-BF5A-486C-A8C5-ECC9F3942E4B}">
                  <a14:imgProps xmlns:a14="http://schemas.microsoft.com/office/drawing/2010/main">
                    <a14:imgLayer r:embed="rId33">
                      <a14:imgEffect>
                        <a14:artisticPaintBrush/>
                      </a14:imgEffect>
                    </a14:imgLayer>
                  </a14:imgProps>
                </a:ex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userDrawn="1"/>
        </p:nvSpPr>
        <p:spPr>
          <a:xfrm rot="2700000">
            <a:off x="518768" y="39803"/>
            <a:ext cx="324403" cy="324403"/>
          </a:xfrm>
          <a:prstGeom prst="rect">
            <a:avLst/>
          </a:prstGeom>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9" name="矩形 8"/>
          <p:cNvSpPr/>
          <p:nvPr userDrawn="1"/>
        </p:nvSpPr>
        <p:spPr>
          <a:xfrm rot="2700000">
            <a:off x="870796" y="312840"/>
            <a:ext cx="252000" cy="252000"/>
          </a:xfrm>
          <a:prstGeom prst="rect">
            <a:avLst/>
          </a:prstGeom>
          <a:ln>
            <a:solidFill>
              <a:schemeClr val="bg1"/>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 id="2147483765" r:id="rId14"/>
    <p:sldLayoutId id="2147483766" r:id="rId15"/>
    <p:sldLayoutId id="2147483767" r:id="rId16"/>
    <p:sldLayoutId id="2147483768" r:id="rId17"/>
    <p:sldLayoutId id="2147483769" r:id="rId18"/>
    <p:sldLayoutId id="2147483770" r:id="rId19"/>
    <p:sldLayoutId id="2147483771" r:id="rId20"/>
    <p:sldLayoutId id="2147483772" r:id="rId21"/>
    <p:sldLayoutId id="2147483773" r:id="rId22"/>
    <p:sldLayoutId id="2147483774" r:id="rId23"/>
    <p:sldLayoutId id="2147483775" r:id="rId24"/>
    <p:sldLayoutId id="2147483776" r:id="rId25"/>
    <p:sldLayoutId id="2147483777" r:id="rId26"/>
    <p:sldLayoutId id="2147483778" r:id="rId27"/>
    <p:sldLayoutId id="2147483779" r:id="rId28"/>
    <p:sldLayoutId id="2147483780" r:id="rId29"/>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矩形 27"/>
          <p:cNvSpPr/>
          <p:nvPr userDrawn="1"/>
        </p:nvSpPr>
        <p:spPr>
          <a:xfrm>
            <a:off x="-240704" y="327344"/>
            <a:ext cx="12432704" cy="432024"/>
          </a:xfrm>
          <a:prstGeom prst="rect">
            <a:avLst/>
          </a:prstGeom>
          <a:gradFill flip="none" rotWithShape="1">
            <a:gsLst>
              <a:gs pos="0">
                <a:srgbClr val="421312"/>
              </a:gs>
              <a:gs pos="80000">
                <a:srgbClr val="AF322F"/>
              </a:gs>
              <a:gs pos="100000">
                <a:schemeClr val="accent2">
                  <a:shade val="94000"/>
                  <a:satMod val="135000"/>
                </a:schemeClr>
              </a:gs>
            </a:gsLst>
            <a:path path="circle">
              <a:fillToRect l="100000" b="100000"/>
            </a:path>
            <a:tileRect t="-100000" r="-100000"/>
          </a:gradFill>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grpSp>
        <p:nvGrpSpPr>
          <p:cNvPr id="2" name="组合 16" hidden="1"/>
          <p:cNvGrpSpPr/>
          <p:nvPr userDrawn="1"/>
        </p:nvGrpSpPr>
        <p:grpSpPr>
          <a:xfrm>
            <a:off x="-96688" y="-243408"/>
            <a:ext cx="12288688" cy="7686288"/>
            <a:chOff x="1740032" y="1556792"/>
            <a:chExt cx="3995928" cy="2499360"/>
          </a:xfrm>
        </p:grpSpPr>
        <p:pic>
          <p:nvPicPr>
            <p:cNvPr id="15" name="图片 14"/>
            <p:cNvPicPr>
              <a:picLocks noChangeAspect="1"/>
            </p:cNvPicPr>
            <p:nvPr userDrawn="1"/>
          </p:nvPicPr>
          <p:blipFill>
            <a:blip r:embed="rId30" cstate="print">
              <a:extLst>
                <a:ext uri="{28A0092B-C50C-407E-A947-70E740481C1C}">
                  <a14:useLocalDpi xmlns:a14="http://schemas.microsoft.com/office/drawing/2010/main" val="0"/>
                </a:ext>
              </a:extLst>
            </a:blip>
            <a:stretch>
              <a:fillRect/>
            </a:stretch>
          </p:blipFill>
          <p:spPr>
            <a:xfrm>
              <a:off x="1740032" y="1556792"/>
              <a:ext cx="3995928" cy="2499360"/>
            </a:xfrm>
            <a:prstGeom prst="rect">
              <a:avLst/>
            </a:prstGeom>
          </p:spPr>
        </p:pic>
        <p:sp>
          <p:nvSpPr>
            <p:cNvPr id="16" name="矩形 15"/>
            <p:cNvSpPr/>
            <p:nvPr userDrawn="1"/>
          </p:nvSpPr>
          <p:spPr>
            <a:xfrm>
              <a:off x="1740032" y="1556792"/>
              <a:ext cx="3995928" cy="2499360"/>
            </a:xfrm>
            <a:prstGeom prst="rect">
              <a:avLst/>
            </a:prstGeom>
            <a:solidFill>
              <a:srgbClr val="FFFFFF">
                <a:alpha val="6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 name="矩形 3"/>
          <p:cNvSpPr/>
          <p:nvPr userDrawn="1"/>
        </p:nvSpPr>
        <p:spPr>
          <a:xfrm>
            <a:off x="0" y="759368"/>
            <a:ext cx="12192000" cy="6098632"/>
          </a:xfrm>
          <a:prstGeom prst="rect">
            <a:avLst/>
          </a:prstGeom>
          <a:blipFill dpi="0" rotWithShape="1">
            <a:blip r:embed="rId31" cstate="print">
              <a:alphaModFix amt="1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userDrawn="1"/>
        </p:nvSpPr>
        <p:spPr>
          <a:xfrm rot="2700000">
            <a:off x="-26608" y="203365"/>
            <a:ext cx="489479" cy="489479"/>
          </a:xfrm>
          <a:prstGeom prst="rect">
            <a:avLst/>
          </a:prstGeom>
          <a:blipFill dpi="0" rotWithShape="1">
            <a:blip r:embed="rId32" cstate="print">
              <a:extLst>
                <a:ext uri="{BEBA8EAE-BF5A-486C-A8C5-ECC9F3942E4B}">
                  <a14:imgProps xmlns:a14="http://schemas.microsoft.com/office/drawing/2010/main">
                    <a14:imgLayer r:embed="rId33">
                      <a14:imgEffect>
                        <a14:artisticPaintBrush/>
                      </a14:imgEffect>
                    </a14:imgLayer>
                  </a14:imgProps>
                </a:ex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userDrawn="1"/>
        </p:nvSpPr>
        <p:spPr>
          <a:xfrm rot="2700000">
            <a:off x="518768" y="39803"/>
            <a:ext cx="324403" cy="324403"/>
          </a:xfrm>
          <a:prstGeom prst="rect">
            <a:avLst/>
          </a:prstGeom>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9" name="矩形 8"/>
          <p:cNvSpPr/>
          <p:nvPr userDrawn="1"/>
        </p:nvSpPr>
        <p:spPr>
          <a:xfrm rot="2700000">
            <a:off x="870796" y="312840"/>
            <a:ext cx="252000" cy="252000"/>
          </a:xfrm>
          <a:prstGeom prst="rect">
            <a:avLst/>
          </a:prstGeom>
          <a:ln>
            <a:solidFill>
              <a:schemeClr val="bg1"/>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 id="2147483795" r:id="rId14"/>
    <p:sldLayoutId id="2147483796" r:id="rId15"/>
    <p:sldLayoutId id="2147483797" r:id="rId16"/>
    <p:sldLayoutId id="2147483798" r:id="rId17"/>
    <p:sldLayoutId id="2147483799" r:id="rId18"/>
    <p:sldLayoutId id="2147483800" r:id="rId19"/>
    <p:sldLayoutId id="2147483801" r:id="rId20"/>
    <p:sldLayoutId id="2147483802" r:id="rId21"/>
    <p:sldLayoutId id="2147483803" r:id="rId22"/>
    <p:sldLayoutId id="2147483804" r:id="rId23"/>
    <p:sldLayoutId id="2147483805" r:id="rId24"/>
    <p:sldLayoutId id="2147483806" r:id="rId25"/>
    <p:sldLayoutId id="2147483807" r:id="rId26"/>
    <p:sldLayoutId id="2147483808" r:id="rId27"/>
    <p:sldLayoutId id="2147483809" r:id="rId28"/>
    <p:sldLayoutId id="2147483810" r:id="rId29"/>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image" Target="../media/image14.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2.xml"/><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6.xml"/><Relationship Id="rId2" Type="http://schemas.openxmlformats.org/officeDocument/2006/relationships/image" Target="../media/image22.png"/><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9.xml"/><Relationship Id="rId1"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9.xml"/><Relationship Id="rId1"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9.xml"/><Relationship Id="rId1"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01.xml"/><Relationship Id="rId1" Type="http://schemas.openxmlformats.org/officeDocument/2006/relationships/image" Target="../media/image6.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xml"/><Relationship Id="rId1"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xml"/><Relationship Id="rId1"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0.xml"/><Relationship Id="rId1" Type="http://schemas.openxmlformats.org/officeDocument/2006/relationships/image" Target="../media/image6.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xml"/><Relationship Id="rId1"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1.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image" Target="../media/image17.jpeg"/><Relationship Id="rId1" Type="http://schemas.openxmlformats.org/officeDocument/2006/relationships/image" Target="../media/image16.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5.xml"/><Relationship Id="rId3" Type="http://schemas.openxmlformats.org/officeDocument/2006/relationships/image" Target="../media/image17.jpeg"/><Relationship Id="rId2" Type="http://schemas.microsoft.com/office/2007/relationships/hdphoto" Target="../media/image19.wdp"/><Relationship Id="rId1"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3.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cstate="print">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3" name="矩形 2"/>
          <p:cNvSpPr/>
          <p:nvPr/>
        </p:nvSpPr>
        <p:spPr>
          <a:xfrm rot="2700000">
            <a:off x="-566955" y="1916527"/>
            <a:ext cx="2886115" cy="288611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18900000">
            <a:off x="1612147" y="1354547"/>
            <a:ext cx="1533803" cy="1533803"/>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sp>
        <p:nvSpPr>
          <p:cNvPr id="6" name="矩形 5"/>
          <p:cNvSpPr/>
          <p:nvPr/>
        </p:nvSpPr>
        <p:spPr>
          <a:xfrm rot="2700000">
            <a:off x="2234259" y="2906152"/>
            <a:ext cx="1939366" cy="193936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900000">
            <a:off x="1065700" y="4260885"/>
            <a:ext cx="1533803" cy="1533803"/>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p>
        </p:txBody>
      </p:sp>
      <p:sp>
        <p:nvSpPr>
          <p:cNvPr id="10" name="矩形 9"/>
          <p:cNvSpPr/>
          <p:nvPr/>
        </p:nvSpPr>
        <p:spPr>
          <a:xfrm rot="18900000">
            <a:off x="4399029" y="2593053"/>
            <a:ext cx="1533803" cy="1533803"/>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700000">
            <a:off x="5712637" y="3318516"/>
            <a:ext cx="2321182" cy="232118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sp>
        <p:nvSpPr>
          <p:cNvPr id="7" name="矩形 6"/>
          <p:cNvSpPr/>
          <p:nvPr/>
        </p:nvSpPr>
        <p:spPr>
          <a:xfrm rot="18900000">
            <a:off x="4219046" y="4085953"/>
            <a:ext cx="752900" cy="752899"/>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13" name="矩形 12"/>
          <p:cNvSpPr/>
          <p:nvPr/>
        </p:nvSpPr>
        <p:spPr>
          <a:xfrm rot="18900000">
            <a:off x="5891186" y="2397577"/>
            <a:ext cx="752900" cy="752899"/>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p>
        </p:txBody>
      </p:sp>
      <p:sp>
        <p:nvSpPr>
          <p:cNvPr id="12" name="矩形 11"/>
          <p:cNvSpPr/>
          <p:nvPr/>
        </p:nvSpPr>
        <p:spPr>
          <a:xfrm>
            <a:off x="8616280" y="4581128"/>
            <a:ext cx="3131790" cy="108012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sz="3200" b="1" dirty="0"/>
              <a:t>Unit 1:  My Family and Me</a:t>
            </a:r>
            <a:endParaRPr lang="en-US" altLang="zh-CN" sz="3200" b="1" dirty="0"/>
          </a:p>
        </p:txBody>
      </p:sp>
      <p:sp>
        <p:nvSpPr>
          <p:cNvPr id="14" name="TextBox 13"/>
          <p:cNvSpPr txBox="1"/>
          <p:nvPr/>
        </p:nvSpPr>
        <p:spPr>
          <a:xfrm>
            <a:off x="8184232" y="3140968"/>
            <a:ext cx="3877985" cy="646331"/>
          </a:xfrm>
          <a:prstGeom prst="rect">
            <a:avLst/>
          </a:prstGeom>
          <a:noFill/>
        </p:spPr>
        <p:txBody>
          <a:bodyPr wrap="none" rtlCol="0">
            <a:spAutoFit/>
          </a:bodyPr>
          <a:lstStyle/>
          <a:p>
            <a:r>
              <a:rPr lang="zh-CN" altLang="en-US"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幼儿教师英语口语</a:t>
            </a:r>
            <a:endParaRPr lang="zh-CN" altLang="en-US"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sp>
        <p:nvSpPr>
          <p:cNvPr id="20" name="TextBox 19"/>
          <p:cNvSpPr txBox="1"/>
          <p:nvPr/>
        </p:nvSpPr>
        <p:spPr>
          <a:xfrm>
            <a:off x="6023992" y="11330"/>
            <a:ext cx="5976664" cy="2123658"/>
          </a:xfrm>
          <a:prstGeom prst="rect">
            <a:avLst/>
          </a:prstGeom>
          <a:noFill/>
        </p:spPr>
        <p:txBody>
          <a:bodyPr wrap="square" rtlCol="0">
            <a:spAutoFit/>
          </a:bodyPr>
          <a:lstStyle/>
          <a:p>
            <a:r>
              <a:rPr lang="en-US" altLang="zh-CN" sz="4400" dirty="0">
                <a:solidFill>
                  <a:srgbClr val="7030A0"/>
                </a:solidFill>
                <a:latin typeface="Copperplate Gothic Bold" panose="020E0705020206020404" pitchFamily="34" charset="0"/>
              </a:rPr>
              <a:t>Oral English for Nursery School Teachers</a:t>
            </a:r>
            <a:endParaRPr lang="en-US" altLang="zh-CN" sz="4400" dirty="0">
              <a:solidFill>
                <a:srgbClr val="7030A0"/>
              </a:solidFill>
              <a:latin typeface="Copperplate Gothic Bold" panose="020E0705020206020404" pitchFamily="34" charset="0"/>
            </a:endParaRPr>
          </a:p>
        </p:txBody>
      </p:sp>
      <p:pic>
        <p:nvPicPr>
          <p:cNvPr id="4" name="media4ok.mp3">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cstate="print"/>
          <a:stretch>
            <a:fillRect/>
          </a:stretch>
        </p:blipFill>
        <p:spPr>
          <a:xfrm>
            <a:off x="-1176808" y="-583055"/>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par>
                                <p:cTn id="7" presetID="9"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dissolve">
                                      <p:cBhvr>
                                        <p:cTn id="9" dur="500"/>
                                        <p:tgtEl>
                                          <p:spTgt spid="3"/>
                                        </p:tgtEl>
                                      </p:cBhvr>
                                    </p:animEffect>
                                  </p:childTnLst>
                                </p:cTn>
                              </p:par>
                              <p:par>
                                <p:cTn id="10" presetID="9"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ssolve">
                                      <p:cBhvr>
                                        <p:cTn id="15" dur="500"/>
                                        <p:tgtEl>
                                          <p:spTgt spid="10"/>
                                        </p:tgtEl>
                                      </p:cBhvr>
                                    </p:animEffect>
                                  </p:childTnLst>
                                </p:cTn>
                              </p:par>
                            </p:childTnLst>
                          </p:cTn>
                        </p:par>
                        <p:par>
                          <p:cTn id="16" fill="hold">
                            <p:stCondLst>
                              <p:cond delay="0"/>
                            </p:stCondLst>
                            <p:childTnLst>
                              <p:par>
                                <p:cTn id="17" presetID="47"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ppt_y+.1"/>
                                          </p:val>
                                        </p:tav>
                                        <p:tav tm="100000">
                                          <p:val>
                                            <p:strVal val="#ppt_y"/>
                                          </p:val>
                                        </p:tav>
                                      </p:tavLst>
                                    </p:anim>
                                  </p:childTnLst>
                                </p:cTn>
                              </p:par>
                              <p:par>
                                <p:cTn id="27" presetID="10"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500"/>
                            </p:stCondLst>
                            <p:childTnLst>
                              <p:par>
                                <p:cTn id="31" presetID="21" presetClass="entr" presetSubtype="3"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heel(3)">
                                      <p:cBhvr>
                                        <p:cTn id="33" dur="500"/>
                                        <p:tgtEl>
                                          <p:spTgt spid="7"/>
                                        </p:tgtEl>
                                      </p:cBhvr>
                                    </p:animEffect>
                                  </p:childTnLst>
                                </p:cTn>
                              </p:par>
                              <p:par>
                                <p:cTn id="34" presetID="21" presetClass="entr" presetSubtype="3"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heel(3)">
                                      <p:cBhvr>
                                        <p:cTn id="36" dur="500"/>
                                        <p:tgtEl>
                                          <p:spTgt spid="13"/>
                                        </p:tgtEl>
                                      </p:cBhvr>
                                    </p:animEffect>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par>
                          <p:cTn id="41" fill="hold">
                            <p:stCondLst>
                              <p:cond delay="1500"/>
                            </p:stCondLst>
                            <p:childTnLst>
                              <p:par>
                                <p:cTn id="42" presetID="12" presetClass="entr" presetSubtype="8" fill="hold" grpId="0" nodeType="afterEffect">
                                  <p:stCondLst>
                                    <p:cond delay="0"/>
                                  </p:stCondLst>
                                  <p:iterate type="lt">
                                    <p:tmPct val="10000"/>
                                  </p:iterate>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250"/>
                                        <p:tgtEl>
                                          <p:spTgt spid="14"/>
                                        </p:tgtEl>
                                        <p:attrNameLst>
                                          <p:attrName>ppt_x</p:attrName>
                                        </p:attrNameLst>
                                      </p:cBhvr>
                                      <p:tavLst>
                                        <p:tav tm="0">
                                          <p:val>
                                            <p:strVal val="#ppt_x-#ppt_w*1.125000"/>
                                          </p:val>
                                        </p:tav>
                                        <p:tav tm="100000">
                                          <p:val>
                                            <p:strVal val="#ppt_x"/>
                                          </p:val>
                                        </p:tav>
                                      </p:tavLst>
                                    </p:anim>
                                    <p:animEffect transition="in" filter="wipe(right)">
                                      <p:cBhvr>
                                        <p:cTn id="45" dur="250"/>
                                        <p:tgtEl>
                                          <p:spTgt spid="14"/>
                                        </p:tgtEl>
                                      </p:cBhvr>
                                    </p:animEffect>
                                  </p:childTnLst>
                                </p:cTn>
                              </p:par>
                            </p:childTnLst>
                          </p:cTn>
                        </p:par>
                        <p:par>
                          <p:cTn id="46" fill="hold">
                            <p:stCondLst>
                              <p:cond delay="1924"/>
                            </p:stCondLst>
                            <p:childTnLst>
                              <p:par>
                                <p:cTn id="47" presetID="2" presetClass="entr" presetSubtype="2"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1+#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1" repeatCount="indefinite" fill="hold" display="0">
                  <p:stCondLst>
                    <p:cond delay="indefinite"/>
                  </p:stCondLst>
                  <p:endCondLst>
                    <p:cond evt="onStopAudio" delay="0">
                      <p:tgtEl>
                        <p:sldTgt/>
                      </p:tgtEl>
                    </p:cond>
                  </p:endCondLst>
                </p:cTn>
                <p:tgtEl>
                  <p:spTgt spid="4"/>
                </p:tgtEl>
              </p:cMediaNode>
            </p:audio>
          </p:childTnLst>
        </p:cTn>
      </p:par>
    </p:tnLst>
    <p:bldLst>
      <p:bldP spid="3" grpId="0" bldLvl="0" animBg="1"/>
      <p:bldP spid="5" grpId="0" animBg="1"/>
      <p:bldP spid="6" grpId="0" animBg="1"/>
      <p:bldP spid="9" grpId="0" animBg="1"/>
      <p:bldP spid="10" grpId="0" animBg="1"/>
      <p:bldP spid="11" grpId="0" animBg="1"/>
      <p:bldP spid="7" grpId="0" animBg="1"/>
      <p:bldP spid="13" grpId="0" animBg="1"/>
      <p:bldP spid="12" grpId="0" animBg="1"/>
      <p:bldP spid="14"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hidden="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a:solidFill>
                  <a:schemeClr val="bg1"/>
                </a:solidFill>
                <a:latin typeface="微软雅黑" panose="020B0503020204020204" pitchFamily="34" charset="-122"/>
                <a:ea typeface="微软雅黑" panose="020B0503020204020204" pitchFamily="34" charset="-122"/>
              </a:rPr>
              <a:t> 课前准备</a:t>
            </a:r>
            <a:endParaRPr lang="zh-CN" altLang="en-US" sz="1900" dirty="0">
              <a:solidFill>
                <a:schemeClr val="bg1"/>
              </a:solidFill>
              <a:latin typeface="微软雅黑" panose="020B0503020204020204" pitchFamily="34" charset="-122"/>
              <a:ea typeface="微软雅黑" panose="020B0503020204020204" pitchFamily="34" charset="-122"/>
            </a:endParaRPr>
          </a:p>
        </p:txBody>
      </p:sp>
      <p:pic>
        <p:nvPicPr>
          <p:cNvPr id="25" name="Picture 8"/>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8031480" y="1821180"/>
            <a:ext cx="4062730" cy="354774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0" name="矩形 29"/>
          <p:cNvSpPr/>
          <p:nvPr/>
        </p:nvSpPr>
        <p:spPr>
          <a:xfrm>
            <a:off x="118745" y="728980"/>
            <a:ext cx="7188835" cy="6127750"/>
          </a:xfrm>
          <a:prstGeom prst="rect">
            <a:avLst/>
          </a:prstGeom>
          <a:solidFill>
            <a:schemeClr val="tx2">
              <a:lumMod val="20000"/>
              <a:lumOff val="80000"/>
            </a:schemeClr>
          </a:solidFill>
          <a:ln w="9525" algn="ctr">
            <a:solidFill>
              <a:schemeClr val="tx2">
                <a:lumMod val="20000"/>
                <a:lumOff val="80000"/>
              </a:schemeClr>
            </a:solidFill>
            <a:miter lim="800000"/>
          </a:ln>
          <a:effectLst/>
        </p:spPr>
        <p:txBody>
          <a:bodyPr wrap="none" anchor="ctr"/>
          <a:lstStyle/>
          <a:p>
            <a:pPr lvl="0" algn="l">
              <a:lnSpc>
                <a:spcPct val="150000"/>
              </a:lnSpc>
            </a:pPr>
            <a:r>
              <a:rPr lang="en-US" altLang="zh-CN" sz="2800" dirty="0">
                <a:latin typeface="Times New Roman" panose="02020603050405020304" pitchFamily="18" charset="0"/>
                <a:cs typeface="Times New Roman" panose="02020603050405020304" pitchFamily="18" charset="0"/>
              </a:rPr>
              <a:t>1.Good morning. 早上好</a:t>
            </a:r>
            <a:endParaRPr lang="en-US" altLang="zh-CN" sz="2800" dirty="0">
              <a:latin typeface="Times New Roman" panose="02020603050405020304" pitchFamily="18" charset="0"/>
              <a:cs typeface="Times New Roman" panose="02020603050405020304" pitchFamily="18" charset="0"/>
            </a:endParaRPr>
          </a:p>
          <a:p>
            <a:pPr lvl="0" algn="l">
              <a:lnSpc>
                <a:spcPct val="150000"/>
              </a:lnSpc>
            </a:pPr>
            <a:r>
              <a:rPr lang="en-US" altLang="zh-CN" sz="2800" dirty="0">
                <a:latin typeface="Times New Roman" panose="02020603050405020304" pitchFamily="18" charset="0"/>
                <a:cs typeface="Times New Roman" panose="02020603050405020304" pitchFamily="18" charset="0"/>
              </a:rPr>
              <a:t>2.----What’s your name? 你的名字叫什么？</a:t>
            </a:r>
            <a:endParaRPr lang="en-US" altLang="zh-CN" sz="2800" dirty="0">
              <a:latin typeface="Times New Roman" panose="02020603050405020304" pitchFamily="18" charset="0"/>
              <a:cs typeface="Times New Roman" panose="02020603050405020304" pitchFamily="18" charset="0"/>
            </a:endParaRPr>
          </a:p>
          <a:p>
            <a:pPr lvl="0" algn="l">
              <a:lnSpc>
                <a:spcPct val="150000"/>
              </a:lnSpc>
            </a:pPr>
            <a:r>
              <a:rPr lang="en-US" altLang="zh-CN" sz="2800" dirty="0">
                <a:latin typeface="Times New Roman" panose="02020603050405020304" pitchFamily="18" charset="0"/>
                <a:cs typeface="Times New Roman" panose="02020603050405020304" pitchFamily="18" charset="0"/>
              </a:rPr>
              <a:t>---- My name is ..... 我的名字是…..</a:t>
            </a:r>
            <a:endParaRPr lang="en-US" altLang="zh-CN" sz="2800" dirty="0">
              <a:latin typeface="Times New Roman" panose="02020603050405020304" pitchFamily="18" charset="0"/>
              <a:cs typeface="Times New Roman" panose="02020603050405020304" pitchFamily="18" charset="0"/>
            </a:endParaRPr>
          </a:p>
          <a:p>
            <a:pPr lvl="0" algn="l">
              <a:lnSpc>
                <a:spcPct val="150000"/>
              </a:lnSpc>
            </a:pPr>
            <a:r>
              <a:rPr lang="en-US" altLang="zh-CN" sz="2800" dirty="0">
                <a:latin typeface="Times New Roman" panose="02020603050405020304" pitchFamily="18" charset="0"/>
                <a:cs typeface="Times New Roman" panose="02020603050405020304" pitchFamily="18" charset="0"/>
              </a:rPr>
              <a:t>3.----Do you have an English name? </a:t>
            </a:r>
            <a:endParaRPr lang="en-US" altLang="zh-CN" sz="2800" dirty="0">
              <a:latin typeface="Times New Roman" panose="02020603050405020304" pitchFamily="18" charset="0"/>
              <a:cs typeface="Times New Roman" panose="02020603050405020304" pitchFamily="18" charset="0"/>
            </a:endParaRPr>
          </a:p>
          <a:p>
            <a:pPr lvl="0" algn="l">
              <a:lnSpc>
                <a:spcPct val="150000"/>
              </a:lnSpc>
            </a:pPr>
            <a:r>
              <a:rPr lang="en-US" altLang="zh-CN" sz="2800" dirty="0">
                <a:latin typeface="Times New Roman" panose="02020603050405020304" pitchFamily="18" charset="0"/>
                <a:cs typeface="Times New Roman" panose="02020603050405020304" pitchFamily="18" charset="0"/>
              </a:rPr>
              <a:t>       你有英文名字吗？</a:t>
            </a:r>
            <a:endParaRPr lang="en-US" altLang="zh-CN" sz="2800" dirty="0">
              <a:latin typeface="Times New Roman" panose="02020603050405020304" pitchFamily="18" charset="0"/>
              <a:cs typeface="Times New Roman" panose="02020603050405020304" pitchFamily="18" charset="0"/>
            </a:endParaRPr>
          </a:p>
          <a:p>
            <a:pPr lvl="0" algn="l">
              <a:lnSpc>
                <a:spcPct val="150000"/>
              </a:lnSpc>
            </a:pPr>
            <a:r>
              <a:rPr lang="en-US" altLang="zh-CN" sz="2800" dirty="0">
                <a:latin typeface="Times New Roman" panose="02020603050405020304" pitchFamily="18" charset="0"/>
                <a:cs typeface="Times New Roman" panose="02020603050405020304" pitchFamily="18" charset="0"/>
              </a:rPr>
              <a:t>----Yes. I have./No. I don’t. </a:t>
            </a:r>
            <a:endParaRPr lang="en-US" altLang="zh-CN" sz="2800" dirty="0">
              <a:latin typeface="Times New Roman" panose="02020603050405020304" pitchFamily="18" charset="0"/>
              <a:cs typeface="Times New Roman" panose="02020603050405020304" pitchFamily="18" charset="0"/>
            </a:endParaRPr>
          </a:p>
          <a:p>
            <a:pPr lvl="0" algn="l">
              <a:lnSpc>
                <a:spcPct val="150000"/>
              </a:lnSpc>
            </a:pPr>
            <a:r>
              <a:rPr lang="en-US" altLang="zh-CN" sz="2800" dirty="0">
                <a:latin typeface="Times New Roman" panose="02020603050405020304" pitchFamily="18" charset="0"/>
                <a:cs typeface="Times New Roman" panose="02020603050405020304" pitchFamily="18" charset="0"/>
              </a:rPr>
              <a:t>是的，我有。/ 不，我没有。</a:t>
            </a:r>
            <a:endParaRPr lang="en-US" altLang="zh-CN" sz="2800" dirty="0">
              <a:latin typeface="Times New Roman" panose="02020603050405020304" pitchFamily="18" charset="0"/>
              <a:cs typeface="Times New Roman" panose="02020603050405020304" pitchFamily="18" charset="0"/>
            </a:endParaRPr>
          </a:p>
          <a:p>
            <a:pPr lvl="0" algn="l">
              <a:lnSpc>
                <a:spcPct val="150000"/>
              </a:lnSpc>
            </a:pPr>
            <a:r>
              <a:rPr lang="en-US" altLang="zh-CN" sz="2800" dirty="0">
                <a:latin typeface="Times New Roman" panose="02020603050405020304" pitchFamily="18" charset="0"/>
                <a:cs typeface="Times New Roman" panose="02020603050405020304" pitchFamily="18" charset="0"/>
              </a:rPr>
              <a:t>4.Let me introduce myself. </a:t>
            </a:r>
            <a:endParaRPr lang="en-US" altLang="zh-CN" sz="2800" dirty="0">
              <a:latin typeface="Times New Roman" panose="02020603050405020304" pitchFamily="18" charset="0"/>
              <a:cs typeface="Times New Roman" panose="02020603050405020304" pitchFamily="18" charset="0"/>
            </a:endParaRPr>
          </a:p>
          <a:p>
            <a:pPr lvl="0" algn="l">
              <a:lnSpc>
                <a:spcPct val="150000"/>
              </a:lnSpc>
            </a:pPr>
            <a:r>
              <a:rPr lang="en-US" altLang="zh-CN" sz="2800" dirty="0">
                <a:latin typeface="Times New Roman" panose="02020603050405020304" pitchFamily="18" charset="0"/>
                <a:cs typeface="Times New Roman" panose="02020603050405020304" pitchFamily="18" charset="0"/>
              </a:rPr>
              <a:t>请允许我介绍我自己。</a:t>
            </a:r>
            <a:endParaRPr lang="en-US" altLang="zh-CN" sz="2800" dirty="0">
              <a:latin typeface="Times New Roman" panose="02020603050405020304" pitchFamily="18" charset="0"/>
              <a:cs typeface="Times New Roman" panose="02020603050405020304" pitchFamily="18" charset="0"/>
            </a:endParaRPr>
          </a:p>
          <a:p>
            <a:pPr lvl="0" algn="l">
              <a:lnSpc>
                <a:spcPct val="150000"/>
              </a:lnSpc>
            </a:pPr>
            <a:endParaRPr lang="en-US" altLang="zh-CN" sz="2800" dirty="0">
              <a:latin typeface="Times New Roman" panose="02020603050405020304" pitchFamily="18" charset="0"/>
              <a:cs typeface="Times New Roman" panose="02020603050405020304" pitchFamily="18" charset="0"/>
            </a:endParaRPr>
          </a:p>
        </p:txBody>
      </p:sp>
      <p:sp>
        <p:nvSpPr>
          <p:cNvPr id="32" name="任意多边形 31"/>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Three</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33" name="任意多边形 32"/>
          <p:cNvSpPr/>
          <p:nvPr/>
        </p:nvSpPr>
        <p:spPr>
          <a:xfrm>
            <a:off x="4871864"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ppt_x</p:attrName>
                                        </p:attrNameLst>
                                      </p:cBhvr>
                                      <p:tavLst>
                                        <p:tav tm="0">
                                          <p:val>
                                            <p:strVal val="#ppt_x-#ppt_w*1.125000"/>
                                          </p:val>
                                        </p:tav>
                                        <p:tav tm="100000">
                                          <p:val>
                                            <p:strVal val="#ppt_x"/>
                                          </p:val>
                                        </p:tav>
                                      </p:tavLst>
                                    </p:anim>
                                    <p:animEffect transition="in" filter="wipe(right)">
                                      <p:cBhvr>
                                        <p:cTn id="8" dur="500"/>
                                        <p:tgtEl>
                                          <p:spTgt spid="29"/>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2000"/>
                                        <p:tgtEl>
                                          <p:spTgt spid="32"/>
                                        </p:tgtEl>
                                      </p:cBhvr>
                                    </p:animEffect>
                                  </p:childTnLst>
                                </p:cTn>
                              </p:par>
                            </p:childTnLst>
                          </p:cTn>
                        </p:par>
                        <p:par>
                          <p:cTn id="13" fill="hold">
                            <p:stCondLst>
                              <p:cond delay="2500"/>
                            </p:stCondLst>
                            <p:childTnLst>
                              <p:par>
                                <p:cTn id="14" presetID="10"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2000"/>
                                        <p:tgtEl>
                                          <p:spTgt spid="33"/>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750"/>
                                        <p:tgtEl>
                                          <p:spTgt spid="30"/>
                                        </p:tgtEl>
                                      </p:cBhvr>
                                    </p:animEffect>
                                    <p:anim calcmode="lin" valueType="num">
                                      <p:cBhvr>
                                        <p:cTn id="20" dur="750" fill="hold"/>
                                        <p:tgtEl>
                                          <p:spTgt spid="30"/>
                                        </p:tgtEl>
                                        <p:attrNameLst>
                                          <p:attrName>ppt_x</p:attrName>
                                        </p:attrNameLst>
                                      </p:cBhvr>
                                      <p:tavLst>
                                        <p:tav tm="0">
                                          <p:val>
                                            <p:strVal val="#ppt_x"/>
                                          </p:val>
                                        </p:tav>
                                        <p:tav tm="100000">
                                          <p:val>
                                            <p:strVal val="#ppt_x"/>
                                          </p:val>
                                        </p:tav>
                                      </p:tavLst>
                                    </p:anim>
                                    <p:anim calcmode="lin" valueType="num">
                                      <p:cBhvr>
                                        <p:cTn id="21" dur="7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bldLvl="0" animBg="1"/>
      <p:bldP spid="32" grpId="0" animBg="1"/>
      <p:bldP spid="3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hidden="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a:solidFill>
                  <a:schemeClr val="bg1"/>
                </a:solidFill>
                <a:latin typeface="微软雅黑" panose="020B0503020204020204" pitchFamily="34" charset="-122"/>
                <a:ea typeface="微软雅黑" panose="020B0503020204020204" pitchFamily="34" charset="-122"/>
              </a:rPr>
              <a:t> 课前准备</a:t>
            </a:r>
            <a:endParaRPr lang="zh-CN" altLang="en-US" sz="1900" dirty="0">
              <a:solidFill>
                <a:schemeClr val="bg1"/>
              </a:solidFill>
              <a:latin typeface="微软雅黑" panose="020B0503020204020204" pitchFamily="34" charset="-122"/>
              <a:ea typeface="微软雅黑" panose="020B0503020204020204" pitchFamily="34" charset="-122"/>
            </a:endParaRPr>
          </a:p>
        </p:txBody>
      </p:sp>
      <p:pic>
        <p:nvPicPr>
          <p:cNvPr id="25" name="Picture 8"/>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8569325" y="1778635"/>
            <a:ext cx="3524885" cy="354838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0" name="矩形 29"/>
          <p:cNvSpPr/>
          <p:nvPr/>
        </p:nvSpPr>
        <p:spPr>
          <a:xfrm>
            <a:off x="449580" y="1002030"/>
            <a:ext cx="7540625" cy="5267960"/>
          </a:xfrm>
          <a:prstGeom prst="rect">
            <a:avLst/>
          </a:prstGeom>
          <a:solidFill>
            <a:schemeClr val="tx2">
              <a:lumMod val="20000"/>
              <a:lumOff val="80000"/>
            </a:schemeClr>
          </a:solidFill>
          <a:ln w="9525" algn="ctr">
            <a:solidFill>
              <a:schemeClr val="tx2">
                <a:lumMod val="20000"/>
                <a:lumOff val="80000"/>
              </a:schemeClr>
            </a:solidFill>
            <a:miter lim="800000"/>
          </a:ln>
          <a:effectLst/>
        </p:spPr>
        <p:txBody>
          <a:bodyPr wrap="none" anchor="ctr"/>
          <a:lstStyle/>
          <a:p>
            <a:pPr lvl="0" algn="l">
              <a:lnSpc>
                <a:spcPct val="150000"/>
              </a:lnSpc>
            </a:pPr>
            <a:r>
              <a:rPr lang="en-US" altLang="zh-CN" sz="2800" dirty="0">
                <a:latin typeface="Times New Roman" panose="02020603050405020304" pitchFamily="18" charset="0"/>
                <a:cs typeface="Times New Roman" panose="02020603050405020304" pitchFamily="18" charset="0"/>
              </a:rPr>
              <a:t>5.----How are you?  你好吗？</a:t>
            </a:r>
            <a:endParaRPr lang="en-US" altLang="zh-CN" sz="2800" dirty="0">
              <a:latin typeface="Times New Roman" panose="02020603050405020304" pitchFamily="18" charset="0"/>
              <a:cs typeface="Times New Roman" panose="02020603050405020304" pitchFamily="18" charset="0"/>
            </a:endParaRPr>
          </a:p>
          <a:p>
            <a:pPr lvl="0" algn="l">
              <a:lnSpc>
                <a:spcPct val="150000"/>
              </a:lnSpc>
            </a:pPr>
            <a:r>
              <a:rPr lang="en-US" altLang="zh-CN" sz="2800" dirty="0">
                <a:latin typeface="Times New Roman" panose="02020603050405020304" pitchFamily="18" charset="0"/>
                <a:cs typeface="Times New Roman" panose="02020603050405020304" pitchFamily="18" charset="0"/>
              </a:rPr>
              <a:t>  ---- I am fine, thank you. What about you? </a:t>
            </a:r>
            <a:endParaRPr lang="en-US" altLang="zh-CN" sz="2800" dirty="0">
              <a:latin typeface="Times New Roman" panose="02020603050405020304" pitchFamily="18" charset="0"/>
              <a:cs typeface="Times New Roman" panose="02020603050405020304" pitchFamily="18" charset="0"/>
            </a:endParaRPr>
          </a:p>
          <a:p>
            <a:pPr lvl="0" algn="l">
              <a:lnSpc>
                <a:spcPct val="150000"/>
              </a:lnSpc>
            </a:pPr>
            <a:r>
              <a:rPr lang="en-US" altLang="zh-CN" sz="2800" dirty="0">
                <a:latin typeface="Times New Roman" panose="02020603050405020304" pitchFamily="18" charset="0"/>
                <a:cs typeface="Times New Roman" panose="02020603050405020304" pitchFamily="18" charset="0"/>
              </a:rPr>
              <a:t>我很好，谢谢！你呢？</a:t>
            </a:r>
            <a:endParaRPr lang="en-US" altLang="zh-CN" sz="2800" dirty="0">
              <a:latin typeface="Times New Roman" panose="02020603050405020304" pitchFamily="18" charset="0"/>
              <a:cs typeface="Times New Roman" panose="02020603050405020304" pitchFamily="18" charset="0"/>
            </a:endParaRPr>
          </a:p>
          <a:p>
            <a:pPr lvl="0" algn="l">
              <a:lnSpc>
                <a:spcPct val="150000"/>
              </a:lnSpc>
            </a:pPr>
            <a:r>
              <a:rPr lang="en-US" altLang="zh-CN" sz="2800" dirty="0">
                <a:latin typeface="Times New Roman" panose="02020603050405020304" pitchFamily="18" charset="0"/>
                <a:cs typeface="Times New Roman" panose="02020603050405020304" pitchFamily="18" charset="0"/>
              </a:rPr>
              <a:t>6.Nice to meet/see you. 很高兴见到你。</a:t>
            </a:r>
            <a:endParaRPr lang="en-US" altLang="zh-CN" sz="2800" dirty="0">
              <a:latin typeface="Times New Roman" panose="02020603050405020304" pitchFamily="18" charset="0"/>
              <a:cs typeface="Times New Roman" panose="02020603050405020304" pitchFamily="18" charset="0"/>
            </a:endParaRPr>
          </a:p>
          <a:p>
            <a:pPr lvl="0" algn="l">
              <a:lnSpc>
                <a:spcPct val="150000"/>
              </a:lnSpc>
            </a:pPr>
            <a:r>
              <a:rPr lang="en-US" altLang="zh-CN" sz="2800" dirty="0">
                <a:latin typeface="Times New Roman" panose="02020603050405020304" pitchFamily="18" charset="0"/>
                <a:cs typeface="Times New Roman" panose="02020603050405020304" pitchFamily="18" charset="0"/>
              </a:rPr>
              <a:t>7.You look wonderful today. 你今天看起来很棒。</a:t>
            </a:r>
            <a:endParaRPr lang="en-US" altLang="zh-CN" sz="2800" dirty="0">
              <a:latin typeface="Times New Roman" panose="02020603050405020304" pitchFamily="18" charset="0"/>
              <a:cs typeface="Times New Roman" panose="02020603050405020304" pitchFamily="18" charset="0"/>
            </a:endParaRPr>
          </a:p>
          <a:p>
            <a:pPr lvl="0" algn="l">
              <a:lnSpc>
                <a:spcPct val="150000"/>
              </a:lnSpc>
            </a:pPr>
            <a:r>
              <a:rPr lang="en-US" altLang="zh-CN" sz="2800" dirty="0">
                <a:latin typeface="Times New Roman" panose="02020603050405020304" pitchFamily="18" charset="0"/>
                <a:cs typeface="Times New Roman" panose="02020603050405020304" pitchFamily="18" charset="0"/>
              </a:rPr>
              <a:t>8.What does your father do? 你爸爸是做什么的？</a:t>
            </a:r>
            <a:endParaRPr lang="en-US" altLang="zh-CN" sz="2800" dirty="0">
              <a:latin typeface="Times New Roman" panose="02020603050405020304" pitchFamily="18" charset="0"/>
              <a:cs typeface="Times New Roman" panose="02020603050405020304" pitchFamily="18" charset="0"/>
            </a:endParaRPr>
          </a:p>
          <a:p>
            <a:pPr lvl="0" algn="l">
              <a:lnSpc>
                <a:spcPct val="150000"/>
              </a:lnSpc>
            </a:pPr>
            <a:r>
              <a:rPr lang="en-US" altLang="zh-CN" sz="2800" dirty="0">
                <a:latin typeface="Times New Roman" panose="02020603050405020304" pitchFamily="18" charset="0"/>
                <a:cs typeface="Times New Roman" panose="02020603050405020304" pitchFamily="18" charset="0"/>
              </a:rPr>
              <a:t>9.My father is a doctor. 我爸爸是一个医生。</a:t>
            </a:r>
            <a:endParaRPr lang="en-US" altLang="zh-CN" sz="2800" dirty="0">
              <a:latin typeface="Times New Roman" panose="02020603050405020304" pitchFamily="18" charset="0"/>
              <a:cs typeface="Times New Roman" panose="02020603050405020304" pitchFamily="18" charset="0"/>
            </a:endParaRPr>
          </a:p>
        </p:txBody>
      </p:sp>
      <p:sp>
        <p:nvSpPr>
          <p:cNvPr id="32" name="任意多边形 31"/>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Three</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33" name="任意多边形 32"/>
          <p:cNvSpPr/>
          <p:nvPr/>
        </p:nvSpPr>
        <p:spPr>
          <a:xfrm>
            <a:off x="4871864"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ppt_x</p:attrName>
                                        </p:attrNameLst>
                                      </p:cBhvr>
                                      <p:tavLst>
                                        <p:tav tm="0">
                                          <p:val>
                                            <p:strVal val="#ppt_x-#ppt_w*1.125000"/>
                                          </p:val>
                                        </p:tav>
                                        <p:tav tm="100000">
                                          <p:val>
                                            <p:strVal val="#ppt_x"/>
                                          </p:val>
                                        </p:tav>
                                      </p:tavLst>
                                    </p:anim>
                                    <p:animEffect transition="in" filter="wipe(right)">
                                      <p:cBhvr>
                                        <p:cTn id="8" dur="500"/>
                                        <p:tgtEl>
                                          <p:spTgt spid="29"/>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2000"/>
                                        <p:tgtEl>
                                          <p:spTgt spid="32"/>
                                        </p:tgtEl>
                                      </p:cBhvr>
                                    </p:animEffect>
                                  </p:childTnLst>
                                </p:cTn>
                              </p:par>
                            </p:childTnLst>
                          </p:cTn>
                        </p:par>
                        <p:par>
                          <p:cTn id="13" fill="hold">
                            <p:stCondLst>
                              <p:cond delay="2500"/>
                            </p:stCondLst>
                            <p:childTnLst>
                              <p:par>
                                <p:cTn id="14" presetID="10"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2000"/>
                                        <p:tgtEl>
                                          <p:spTgt spid="33"/>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750"/>
                                        <p:tgtEl>
                                          <p:spTgt spid="30"/>
                                        </p:tgtEl>
                                      </p:cBhvr>
                                    </p:animEffect>
                                    <p:anim calcmode="lin" valueType="num">
                                      <p:cBhvr>
                                        <p:cTn id="20" dur="750" fill="hold"/>
                                        <p:tgtEl>
                                          <p:spTgt spid="30"/>
                                        </p:tgtEl>
                                        <p:attrNameLst>
                                          <p:attrName>ppt_x</p:attrName>
                                        </p:attrNameLst>
                                      </p:cBhvr>
                                      <p:tavLst>
                                        <p:tav tm="0">
                                          <p:val>
                                            <p:strVal val="#ppt_x"/>
                                          </p:val>
                                        </p:tav>
                                        <p:tav tm="100000">
                                          <p:val>
                                            <p:strVal val="#ppt_x"/>
                                          </p:val>
                                        </p:tav>
                                      </p:tavLst>
                                    </p:anim>
                                    <p:anim calcmode="lin" valueType="num">
                                      <p:cBhvr>
                                        <p:cTn id="21" dur="7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32" grpId="0" bldLvl="0" animBg="1"/>
      <p:bldP spid="3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cstate="print">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456728" y="836712"/>
            <a:ext cx="12648728" cy="432048"/>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a:off x="-36512" y="682054"/>
            <a:ext cx="12228512" cy="442689"/>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a:solidFill>
                  <a:prstClr val="black"/>
                </a:solidFill>
                <a:latin typeface="微软雅黑" panose="020B0503020204020204" pitchFamily="34" charset="-122"/>
                <a:ea typeface="微软雅黑" panose="020B0503020204020204" pitchFamily="34" charset="-122"/>
              </a:rPr>
              <a:t>内容</a:t>
            </a:r>
            <a:endParaRPr lang="zh-CN" altLang="en-US" sz="4400" dirty="0">
              <a:solidFill>
                <a:prstClr val="black"/>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defRPr/>
            </a:pPr>
            <a:r>
              <a:rPr lang="en-US" altLang="zh-CN" kern="0" dirty="0">
                <a:solidFill>
                  <a:prstClr val="white">
                    <a:lumMod val="65000"/>
                  </a:prstClr>
                </a:solidFill>
              </a:rPr>
              <a:t>CONTENTS</a:t>
            </a:r>
            <a:endParaRPr lang="en-US" altLang="zh-CN" kern="0" dirty="0">
              <a:solidFill>
                <a:prstClr val="white">
                  <a:lumMod val="65000"/>
                </a:prstClr>
              </a:solidFill>
            </a:endParaRPr>
          </a:p>
        </p:txBody>
      </p:sp>
      <p:sp>
        <p:nvSpPr>
          <p:cNvPr id="86" name="矩形 85"/>
          <p:cNvSpPr/>
          <p:nvPr/>
        </p:nvSpPr>
        <p:spPr>
          <a:xfrm>
            <a:off x="8832304" y="188640"/>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87" name="任意多边形 86"/>
          <p:cNvSpPr/>
          <p:nvPr/>
        </p:nvSpPr>
        <p:spPr>
          <a:xfrm>
            <a:off x="0" y="692696"/>
            <a:ext cx="3960440"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71755" y="1917065"/>
            <a:ext cx="12072620" cy="4464050"/>
            <a:chOff x="113" y="3019"/>
            <a:chExt cx="19012" cy="7030"/>
          </a:xfrm>
        </p:grpSpPr>
        <p:grpSp>
          <p:nvGrpSpPr>
            <p:cNvPr id="25" name="组合 24"/>
            <p:cNvGrpSpPr/>
            <p:nvPr/>
          </p:nvGrpSpPr>
          <p:grpSpPr>
            <a:xfrm>
              <a:off x="4906" y="3125"/>
              <a:ext cx="2917" cy="2916"/>
              <a:chOff x="3617767" y="1552534"/>
              <a:chExt cx="1852274" cy="1851387"/>
            </a:xfrm>
          </p:grpSpPr>
          <p:sp>
            <p:nvSpPr>
              <p:cNvPr id="15" name="Rounded Rectangle 4"/>
              <p:cNvSpPr/>
              <p:nvPr/>
            </p:nvSpPr>
            <p:spPr>
              <a:xfrm>
                <a:off x="3617767" y="1552534"/>
                <a:ext cx="1841077" cy="1851387"/>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6" name="TextBox 5"/>
              <p:cNvSpPr txBox="1"/>
              <p:nvPr/>
            </p:nvSpPr>
            <p:spPr>
              <a:xfrm>
                <a:off x="3719736" y="1915399"/>
                <a:ext cx="1750305"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Three</a:t>
                </a:r>
                <a:endParaRPr lang="ko-KR" altLang="en-US" sz="2800" b="1" dirty="0">
                  <a:solidFill>
                    <a:srgbClr val="FFFFFF"/>
                  </a:solidFill>
                  <a:latin typeface="微软雅黑" panose="020B0503020204020204" pitchFamily="34" charset="-122"/>
                  <a:cs typeface="Roboto condensed"/>
                </a:endParaRPr>
              </a:p>
            </p:txBody>
          </p:sp>
        </p:grpSp>
        <p:grpSp>
          <p:nvGrpSpPr>
            <p:cNvPr id="34" name="组合 33"/>
            <p:cNvGrpSpPr/>
            <p:nvPr/>
          </p:nvGrpSpPr>
          <p:grpSpPr>
            <a:xfrm>
              <a:off x="572" y="3621"/>
              <a:ext cx="3340" cy="3398"/>
              <a:chOff x="863947" y="1747313"/>
              <a:chExt cx="2265375" cy="2278061"/>
            </a:xfrm>
            <a:gradFill>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p:grpSpPr>
          <p:sp>
            <p:nvSpPr>
              <p:cNvPr id="17" name="Rounded Rectangle 9"/>
              <p:cNvSpPr/>
              <p:nvPr/>
            </p:nvSpPr>
            <p:spPr>
              <a:xfrm>
                <a:off x="863947" y="1747313"/>
                <a:ext cx="2265375" cy="2278061"/>
              </a:xfrm>
              <a:prstGeom prst="roundRect">
                <a:avLst>
                  <a:gd name="adj" fmla="val 50000"/>
                </a:avLst>
              </a:prstGeom>
              <a:grp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8" name="텍스트 개체 틀 2"/>
              <p:cNvSpPr txBox="1"/>
              <p:nvPr/>
            </p:nvSpPr>
            <p:spPr>
              <a:xfrm>
                <a:off x="978797" y="2275439"/>
                <a:ext cx="1853812" cy="1013764"/>
              </a:xfrm>
              <a:prstGeom prst="rect">
                <a:avLst/>
              </a:prstGeom>
              <a:grpFill/>
            </p:spPr>
            <p:txBody>
              <a:bodyPr vert="horz" lIns="121505" tIns="60753" rIns="121505" bIns="60753"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One</a:t>
                </a:r>
                <a:endParaRPr lang="en-US" altLang="ko-KR" sz="2800" b="1" dirty="0">
                  <a:solidFill>
                    <a:schemeClr val="tx1"/>
                  </a:solidFill>
                  <a:latin typeface="微软雅黑" panose="020B0503020204020204" pitchFamily="34" charset="-122"/>
                  <a:ea typeface="微软雅黑" panose="020B0503020204020204" pitchFamily="34" charset="-122"/>
                  <a:cs typeface="Roboto condensed"/>
                </a:endParaRPr>
              </a:p>
            </p:txBody>
          </p:sp>
        </p:grpSp>
        <p:grpSp>
          <p:nvGrpSpPr>
            <p:cNvPr id="41" name="组合 40"/>
            <p:cNvGrpSpPr/>
            <p:nvPr/>
          </p:nvGrpSpPr>
          <p:grpSpPr>
            <a:xfrm>
              <a:off x="7174" y="3819"/>
              <a:ext cx="3568" cy="3587"/>
              <a:chOff x="5057837" y="1992903"/>
              <a:chExt cx="2265375" cy="2278061"/>
            </a:xfrm>
          </p:grpSpPr>
          <p:sp>
            <p:nvSpPr>
              <p:cNvPr id="19" name="Rounded Rectangle 13"/>
              <p:cNvSpPr/>
              <p:nvPr/>
            </p:nvSpPr>
            <p:spPr>
              <a:xfrm>
                <a:off x="5057837" y="1992903"/>
                <a:ext cx="2265375" cy="2278061"/>
              </a:xfrm>
              <a:prstGeom prst="roundRect">
                <a:avLst>
                  <a:gd name="adj" fmla="val 50000"/>
                </a:avLst>
              </a:prstGeom>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0" name="TextBox 15"/>
              <p:cNvSpPr txBox="1"/>
              <p:nvPr/>
            </p:nvSpPr>
            <p:spPr>
              <a:xfrm>
                <a:off x="5375667" y="2707993"/>
                <a:ext cx="1605246" cy="984467"/>
              </a:xfrm>
              <a:prstGeom prst="rect">
                <a:avLst/>
              </a:prstGeom>
              <a:noFill/>
            </p:spPr>
            <p:txBody>
              <a:bodyPr wrap="square" lIns="121505" tIns="60753" rIns="121505" bIns="60753" rtlCol="0">
                <a:spAutoFit/>
              </a:bodyPr>
              <a:lstStyle/>
              <a:p>
                <a:pPr lvl="0" algn="ctr"/>
                <a:r>
                  <a:rPr lang="en-US" altLang="ko-KR" sz="2800" b="1" dirty="0">
                    <a:solidFill>
                      <a:schemeClr val="tx1"/>
                    </a:solidFill>
                    <a:latin typeface="微软雅黑" panose="020B0503020204020204" pitchFamily="34" charset="-122"/>
                    <a:ea typeface="微软雅黑" panose="020B0503020204020204" pitchFamily="34" charset="-122"/>
                    <a:cs typeface="Roboto condensed"/>
                  </a:rPr>
                  <a:t>Section Four</a:t>
                </a:r>
                <a:endParaRPr lang="en-US" altLang="ko-KR" sz="2800" b="1" dirty="0">
                  <a:solidFill>
                    <a:schemeClr val="tx1"/>
                  </a:solidFill>
                  <a:latin typeface="微软雅黑" panose="020B0503020204020204" pitchFamily="34" charset="-122"/>
                  <a:ea typeface="微软雅黑" panose="020B0503020204020204" pitchFamily="34" charset="-122"/>
                  <a:cs typeface="Roboto condensed"/>
                </a:endParaRPr>
              </a:p>
            </p:txBody>
          </p:sp>
        </p:grpSp>
        <p:grpSp>
          <p:nvGrpSpPr>
            <p:cNvPr id="45" name="组合 44"/>
            <p:cNvGrpSpPr/>
            <p:nvPr/>
          </p:nvGrpSpPr>
          <p:grpSpPr>
            <a:xfrm>
              <a:off x="13925" y="3019"/>
              <a:ext cx="3329" cy="3347"/>
              <a:chOff x="9344365" y="1484784"/>
              <a:chExt cx="2113788" cy="2125625"/>
            </a:xfrm>
          </p:grpSpPr>
          <p:sp>
            <p:nvSpPr>
              <p:cNvPr id="21" name="Rounded Rectangle 18"/>
              <p:cNvSpPr/>
              <p:nvPr/>
            </p:nvSpPr>
            <p:spPr>
              <a:xfrm>
                <a:off x="9344365" y="1484784"/>
                <a:ext cx="2113788" cy="2125625"/>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2" name="TextBox 19"/>
              <p:cNvSpPr txBox="1"/>
              <p:nvPr/>
            </p:nvSpPr>
            <p:spPr>
              <a:xfrm>
                <a:off x="9636794" y="1854123"/>
                <a:ext cx="1643781"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Seven</a:t>
                </a:r>
                <a:endParaRPr lang="ko-KR" altLang="en-US" sz="2800" b="1" dirty="0">
                  <a:solidFill>
                    <a:srgbClr val="FFFFFF"/>
                  </a:solidFill>
                  <a:latin typeface="微软雅黑" panose="020B0503020204020204" pitchFamily="34" charset="-122"/>
                  <a:cs typeface="Roboto condensed"/>
                </a:endParaRPr>
              </a:p>
            </p:txBody>
          </p:sp>
        </p:grpSp>
        <p:grpSp>
          <p:nvGrpSpPr>
            <p:cNvPr id="49" name="组合 48"/>
            <p:cNvGrpSpPr/>
            <p:nvPr/>
          </p:nvGrpSpPr>
          <p:grpSpPr>
            <a:xfrm>
              <a:off x="9773" y="3019"/>
              <a:ext cx="2899" cy="2916"/>
              <a:chOff x="6708446" y="1484785"/>
              <a:chExt cx="1841077" cy="1851387"/>
            </a:xfrm>
          </p:grpSpPr>
          <p:sp>
            <p:nvSpPr>
              <p:cNvPr id="23" name="Rounded Rectangle 22"/>
              <p:cNvSpPr/>
              <p:nvPr/>
            </p:nvSpPr>
            <p:spPr>
              <a:xfrm>
                <a:off x="6708446" y="1484785"/>
                <a:ext cx="1841077" cy="1851387"/>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4" name="TextBox 23"/>
              <p:cNvSpPr txBox="1"/>
              <p:nvPr/>
            </p:nvSpPr>
            <p:spPr>
              <a:xfrm>
                <a:off x="6860310" y="1867036"/>
                <a:ext cx="1611954"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Five</a:t>
                </a:r>
                <a:endParaRPr lang="ko-KR" altLang="en-US" sz="2800" b="1" dirty="0">
                  <a:solidFill>
                    <a:srgbClr val="FFFFFF"/>
                  </a:solidFill>
                  <a:latin typeface="微软雅黑" panose="020B0503020204020204" pitchFamily="34" charset="-122"/>
                  <a:cs typeface="Roboto condensed"/>
                </a:endParaRPr>
              </a:p>
            </p:txBody>
          </p:sp>
        </p:grpSp>
        <p:grpSp>
          <p:nvGrpSpPr>
            <p:cNvPr id="53" name="组合 52"/>
            <p:cNvGrpSpPr/>
            <p:nvPr/>
          </p:nvGrpSpPr>
          <p:grpSpPr>
            <a:xfrm>
              <a:off x="2124" y="6744"/>
              <a:ext cx="13601" cy="1779"/>
              <a:chOff x="1851283" y="3850132"/>
              <a:chExt cx="8636679" cy="1129598"/>
            </a:xfrm>
          </p:grpSpPr>
          <p:sp>
            <p:nvSpPr>
              <p:cNvPr id="31" name="Oval 31"/>
              <p:cNvSpPr/>
              <p:nvPr/>
            </p:nvSpPr>
            <p:spPr>
              <a:xfrm>
                <a:off x="8849522"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33" name="Oval 32"/>
              <p:cNvSpPr/>
              <p:nvPr/>
            </p:nvSpPr>
            <p:spPr>
              <a:xfrm>
                <a:off x="10316529" y="3937753"/>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grpSp>
            <p:nvGrpSpPr>
              <p:cNvPr id="56" name="组合 6"/>
              <p:cNvGrpSpPr/>
              <p:nvPr/>
            </p:nvGrpSpPr>
            <p:grpSpPr>
              <a:xfrm>
                <a:off x="1851283" y="4270964"/>
                <a:ext cx="1560975" cy="708766"/>
                <a:chOff x="1851283" y="4270964"/>
                <a:chExt cx="1560975" cy="708766"/>
              </a:xfrm>
            </p:grpSpPr>
            <p:sp>
              <p:nvSpPr>
                <p:cNvPr id="36" name="Oval 26"/>
                <p:cNvSpPr/>
                <p:nvPr/>
              </p:nvSpPr>
              <p:spPr>
                <a:xfrm>
                  <a:off x="1851283" y="427096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37" name="Oval 27"/>
                <p:cNvSpPr/>
                <p:nvPr/>
              </p:nvSpPr>
              <p:spPr>
                <a:xfrm>
                  <a:off x="3240825"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38" name="Straight Connector 33"/>
                <p:cNvCxnSpPr>
                  <a:stCxn id="36" idx="6"/>
                  <a:endCxn id="37" idx="2"/>
                </p:cNvCxnSpPr>
                <p:nvPr/>
              </p:nvCxnSpPr>
              <p:spPr>
                <a:xfrm>
                  <a:off x="2022716" y="4358585"/>
                  <a:ext cx="1218109" cy="53352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7" name="组合 7"/>
              <p:cNvGrpSpPr/>
              <p:nvPr/>
            </p:nvGrpSpPr>
            <p:grpSpPr>
              <a:xfrm>
                <a:off x="3412258" y="4025374"/>
                <a:ext cx="1212691" cy="866735"/>
                <a:chOff x="3412258" y="4025374"/>
                <a:chExt cx="1212691" cy="866735"/>
              </a:xfrm>
            </p:grpSpPr>
            <p:sp>
              <p:nvSpPr>
                <p:cNvPr id="39" name="Oval 28"/>
                <p:cNvSpPr/>
                <p:nvPr/>
              </p:nvSpPr>
              <p:spPr>
                <a:xfrm>
                  <a:off x="4453516" y="402537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44" name="Straight Connector 34"/>
                <p:cNvCxnSpPr>
                  <a:stCxn id="37" idx="6"/>
                  <a:endCxn id="39" idx="2"/>
                </p:cNvCxnSpPr>
                <p:nvPr/>
              </p:nvCxnSpPr>
              <p:spPr>
                <a:xfrm flipV="1">
                  <a:off x="3412258" y="4112995"/>
                  <a:ext cx="104125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8" name="组合 8"/>
              <p:cNvGrpSpPr/>
              <p:nvPr/>
            </p:nvGrpSpPr>
            <p:grpSpPr>
              <a:xfrm>
                <a:off x="4624950" y="4112996"/>
                <a:ext cx="1650607" cy="691492"/>
                <a:chOff x="4624950" y="4112996"/>
                <a:chExt cx="1650607" cy="691492"/>
              </a:xfrm>
            </p:grpSpPr>
            <p:sp>
              <p:nvSpPr>
                <p:cNvPr id="48" name="Oval 29"/>
                <p:cNvSpPr/>
                <p:nvPr/>
              </p:nvSpPr>
              <p:spPr>
                <a:xfrm>
                  <a:off x="6104124" y="4629246"/>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52" name="Straight Connector 35"/>
                <p:cNvCxnSpPr>
                  <a:stCxn id="39" idx="6"/>
                  <a:endCxn id="48" idx="2"/>
                </p:cNvCxnSpPr>
                <p:nvPr/>
              </p:nvCxnSpPr>
              <p:spPr>
                <a:xfrm>
                  <a:off x="4624950" y="4112996"/>
                  <a:ext cx="1479174" cy="603872"/>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9" name="组合 9"/>
              <p:cNvGrpSpPr/>
              <p:nvPr/>
            </p:nvGrpSpPr>
            <p:grpSpPr>
              <a:xfrm>
                <a:off x="6275557" y="3850132"/>
                <a:ext cx="1440071" cy="866735"/>
                <a:chOff x="6275557" y="3850132"/>
                <a:chExt cx="1440071" cy="866735"/>
              </a:xfrm>
            </p:grpSpPr>
            <p:sp>
              <p:nvSpPr>
                <p:cNvPr id="78" name="Oval 30"/>
                <p:cNvSpPr/>
                <p:nvPr/>
              </p:nvSpPr>
              <p:spPr>
                <a:xfrm>
                  <a:off x="7544195" y="3850132"/>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80" name="Straight Connector 36"/>
                <p:cNvCxnSpPr>
                  <a:stCxn id="48" idx="6"/>
                  <a:endCxn id="78" idx="2"/>
                </p:cNvCxnSpPr>
                <p:nvPr/>
              </p:nvCxnSpPr>
              <p:spPr>
                <a:xfrm flipV="1">
                  <a:off x="6275557" y="3937753"/>
                  <a:ext cx="126863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cxnSp>
            <p:nvCxnSpPr>
              <p:cNvPr id="83" name="Straight Connector 37"/>
              <p:cNvCxnSpPr>
                <a:stCxn id="78" idx="6"/>
                <a:endCxn id="31" idx="2"/>
              </p:cNvCxnSpPr>
              <p:nvPr/>
            </p:nvCxnSpPr>
            <p:spPr>
              <a:xfrm>
                <a:off x="7715628" y="3937754"/>
                <a:ext cx="1133894" cy="954356"/>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88" name="Straight Connector 38"/>
              <p:cNvCxnSpPr>
                <a:stCxn id="31" idx="6"/>
                <a:endCxn id="33" idx="2"/>
              </p:cNvCxnSpPr>
              <p:nvPr/>
            </p:nvCxnSpPr>
            <p:spPr>
              <a:xfrm flipV="1">
                <a:off x="9020956" y="4025374"/>
                <a:ext cx="1295573" cy="866735"/>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89" name="TextBox 39"/>
            <p:cNvSpPr txBox="1"/>
            <p:nvPr/>
          </p:nvSpPr>
          <p:spPr>
            <a:xfrm>
              <a:off x="113" y="7806"/>
              <a:ext cx="3783" cy="996"/>
            </a:xfrm>
            <a:prstGeom prst="rect">
              <a:avLst/>
            </a:prstGeom>
            <a:noFill/>
          </p:spPr>
          <p:txBody>
            <a:bodyPr wrap="square" lIns="0" tIns="0" rIns="0" bIns="0" rtlCol="0" anchor="ctr">
              <a:noAutofit/>
            </a:bodyPr>
            <a:lstStyle>
              <a:defPPr>
                <a:defRPr lang="zh-CN"/>
              </a:defPPr>
              <a:lvl1pPr lvl="0" algn="ctr">
                <a:defRPr sz="1900" b="1">
                  <a:solidFill>
                    <a:schemeClr val="tx1">
                      <a:lumMod val="50000"/>
                      <a:lumOff val="50000"/>
                    </a:schemeClr>
                  </a:solidFill>
                  <a:latin typeface="Roboto condensed"/>
                  <a:ea typeface="Roboto Light" pitchFamily="2" charset="0"/>
                  <a:cs typeface="Roboto condensed"/>
                </a:defRPr>
              </a:lvl1p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International Phonetic Symbols</a:t>
              </a:r>
              <a:endParaRPr lang="nb-NO" altLang="ko-KR"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0" name="TextBox 40"/>
            <p:cNvSpPr txBox="1"/>
            <p:nvPr/>
          </p:nvSpPr>
          <p:spPr>
            <a:xfrm>
              <a:off x="3479" y="8522"/>
              <a:ext cx="1936" cy="960"/>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Key Words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1" name="TextBox 41"/>
            <p:cNvSpPr txBox="1"/>
            <p:nvPr/>
          </p:nvSpPr>
          <p:spPr>
            <a:xfrm>
              <a:off x="5407" y="7487"/>
              <a:ext cx="2155" cy="975"/>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Key Sentences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2" name="TextBox 42"/>
            <p:cNvSpPr txBox="1"/>
            <p:nvPr/>
          </p:nvSpPr>
          <p:spPr>
            <a:xfrm>
              <a:off x="7959" y="8188"/>
              <a:ext cx="2211" cy="714"/>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Dialogues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3" name="TextBox 43"/>
            <p:cNvSpPr txBox="1"/>
            <p:nvPr/>
          </p:nvSpPr>
          <p:spPr>
            <a:xfrm>
              <a:off x="10170" y="7439"/>
              <a:ext cx="1986" cy="504"/>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Exercises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4" name="TextBox 44"/>
            <p:cNvSpPr txBox="1"/>
            <p:nvPr/>
          </p:nvSpPr>
          <p:spPr>
            <a:xfrm>
              <a:off x="12549" y="8522"/>
              <a:ext cx="1886" cy="573"/>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Fun Time</a:t>
              </a:r>
              <a:endParaRPr lang="nb-NO" altLang="ko-KR" sz="19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5" name="TextBox 45"/>
            <p:cNvSpPr txBox="1"/>
            <p:nvPr/>
          </p:nvSpPr>
          <p:spPr>
            <a:xfrm>
              <a:off x="14482" y="7440"/>
              <a:ext cx="2495" cy="1021"/>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Further Reading</a:t>
              </a:r>
              <a:endParaRPr lang="nb-NO" altLang="ko-KR" sz="19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cxnSp>
          <p:nvCxnSpPr>
            <p:cNvPr id="96" name="Straight Connector 51"/>
            <p:cNvCxnSpPr/>
            <p:nvPr/>
          </p:nvCxnSpPr>
          <p:spPr>
            <a:xfrm flipH="1">
              <a:off x="811" y="10049"/>
              <a:ext cx="17688"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97" name="组合 96"/>
            <p:cNvGrpSpPr/>
            <p:nvPr/>
          </p:nvGrpSpPr>
          <p:grpSpPr>
            <a:xfrm>
              <a:off x="2912" y="4831"/>
              <a:ext cx="3126" cy="3175"/>
              <a:chOff x="3617767" y="1486413"/>
              <a:chExt cx="1841077" cy="1851387"/>
            </a:xfrm>
            <a:solidFill>
              <a:schemeClr val="accent2">
                <a:lumMod val="60000"/>
                <a:lumOff val="40000"/>
              </a:schemeClr>
            </a:solidFill>
          </p:grpSpPr>
          <p:sp>
            <p:nvSpPr>
              <p:cNvPr id="98" name="Rounded Rectangle 4"/>
              <p:cNvSpPr/>
              <p:nvPr/>
            </p:nvSpPr>
            <p:spPr>
              <a:xfrm>
                <a:off x="3617767" y="1486413"/>
                <a:ext cx="1841077" cy="1851387"/>
              </a:xfrm>
              <a:prstGeom prst="roundRect">
                <a:avLst>
                  <a:gd name="adj" fmla="val 50000"/>
                </a:avLst>
              </a:prstGeom>
              <a:grpFill/>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99" name="TextBox 5"/>
              <p:cNvSpPr txBox="1"/>
              <p:nvPr/>
            </p:nvSpPr>
            <p:spPr>
              <a:xfrm>
                <a:off x="3818119" y="1949260"/>
                <a:ext cx="1533238" cy="903982"/>
              </a:xfrm>
              <a:prstGeom prst="rect">
                <a:avLst/>
              </a:prstGeom>
              <a:grp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Two</a:t>
                </a:r>
                <a:endParaRPr lang="ko-KR" altLang="en-US" sz="2800" b="1" dirty="0">
                  <a:solidFill>
                    <a:srgbClr val="FFFFFF"/>
                  </a:solidFill>
                  <a:latin typeface="微软雅黑" panose="020B0503020204020204" pitchFamily="34" charset="-122"/>
                  <a:cs typeface="Roboto condensed"/>
                </a:endParaRPr>
              </a:p>
            </p:txBody>
          </p:sp>
        </p:grpSp>
        <p:grpSp>
          <p:nvGrpSpPr>
            <p:cNvPr id="100" name="组合 99"/>
            <p:cNvGrpSpPr/>
            <p:nvPr/>
          </p:nvGrpSpPr>
          <p:grpSpPr>
            <a:xfrm>
              <a:off x="11644" y="4606"/>
              <a:ext cx="3126" cy="3175"/>
              <a:chOff x="3617767" y="1486413"/>
              <a:chExt cx="1841077" cy="1851387"/>
            </a:xfrm>
            <a:solidFill>
              <a:schemeClr val="accent4">
                <a:lumMod val="75000"/>
              </a:schemeClr>
            </a:solidFill>
          </p:grpSpPr>
          <p:sp>
            <p:nvSpPr>
              <p:cNvPr id="101" name="Rounded Rectangle 4"/>
              <p:cNvSpPr/>
              <p:nvPr/>
            </p:nvSpPr>
            <p:spPr>
              <a:xfrm>
                <a:off x="3617767" y="1486413"/>
                <a:ext cx="1841077" cy="1851387"/>
              </a:xfrm>
              <a:prstGeom prst="roundRect">
                <a:avLst>
                  <a:gd name="adj" fmla="val 50000"/>
                </a:avLst>
              </a:prstGeom>
              <a:grpFill/>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02" name="TextBox 5"/>
              <p:cNvSpPr txBox="1"/>
              <p:nvPr/>
            </p:nvSpPr>
            <p:spPr>
              <a:xfrm>
                <a:off x="3818119" y="1949260"/>
                <a:ext cx="1533238" cy="903982"/>
              </a:xfrm>
              <a:prstGeom prst="rect">
                <a:avLst/>
              </a:prstGeom>
              <a:grp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Six</a:t>
                </a:r>
                <a:endParaRPr lang="ko-KR" altLang="en-US" sz="2800" b="1" dirty="0">
                  <a:solidFill>
                    <a:srgbClr val="FFFFFF"/>
                  </a:solidFill>
                  <a:latin typeface="微软雅黑" panose="020B0503020204020204" pitchFamily="34" charset="-122"/>
                  <a:cs typeface="Roboto condensed"/>
                </a:endParaRPr>
              </a:p>
            </p:txBody>
          </p:sp>
        </p:grpSp>
        <p:grpSp>
          <p:nvGrpSpPr>
            <p:cNvPr id="103" name="组合 102"/>
            <p:cNvGrpSpPr/>
            <p:nvPr/>
          </p:nvGrpSpPr>
          <p:grpSpPr>
            <a:xfrm>
              <a:off x="16421" y="4117"/>
              <a:ext cx="2659" cy="2604"/>
              <a:chOff x="6708446" y="1484785"/>
              <a:chExt cx="1841077" cy="1851387"/>
            </a:xfrm>
          </p:grpSpPr>
          <p:sp>
            <p:nvSpPr>
              <p:cNvPr id="104" name="Rounded Rectangle 22"/>
              <p:cNvSpPr/>
              <p:nvPr/>
            </p:nvSpPr>
            <p:spPr>
              <a:xfrm>
                <a:off x="6708446" y="1484785"/>
                <a:ext cx="1841077" cy="1851387"/>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lIns="121505" tIns="60753" rIns="121505" bIns="60753" rtlCol="0" anchor="ctr"/>
              <a:p>
                <a:pPr algn="ctr"/>
                <a:endParaRPr lang="en-US" dirty="0">
                  <a:latin typeface="Roboto condensed"/>
                  <a:cs typeface="Roboto condensed"/>
                </a:endParaRPr>
              </a:p>
            </p:txBody>
          </p:sp>
          <p:sp>
            <p:nvSpPr>
              <p:cNvPr id="105" name="TextBox 23"/>
              <p:cNvSpPr txBox="1"/>
              <p:nvPr/>
            </p:nvSpPr>
            <p:spPr>
              <a:xfrm>
                <a:off x="6802006" y="1867291"/>
                <a:ext cx="1744954" cy="1099883"/>
              </a:xfrm>
              <a:prstGeom prst="rect">
                <a:avLst/>
              </a:prstGeom>
              <a:noFill/>
            </p:spPr>
            <p:txBody>
              <a:bodyPr wrap="square" lIns="121505" tIns="60753" rIns="121505" bIns="60753" rtlCol="0">
                <a:spAutoFit/>
              </a:bodyPr>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Eight</a:t>
                </a:r>
                <a:endParaRPr lang="en-US" altLang="ko-KR" sz="2800" b="1" dirty="0">
                  <a:solidFill>
                    <a:srgbClr val="FFFFFF"/>
                  </a:solidFill>
                  <a:latin typeface="微软雅黑" panose="020B0503020204020204" pitchFamily="34" charset="-122"/>
                  <a:ea typeface="微软雅黑" panose="020B0503020204020204" pitchFamily="34" charset="-122"/>
                  <a:cs typeface="Roboto condensed"/>
                </a:endParaRPr>
              </a:p>
            </p:txBody>
          </p:sp>
        </p:grpSp>
        <p:cxnSp>
          <p:nvCxnSpPr>
            <p:cNvPr id="106" name="Straight Connector 38"/>
            <p:cNvCxnSpPr>
              <a:stCxn id="33" idx="1"/>
              <a:endCxn id="107" idx="1"/>
            </p:cNvCxnSpPr>
            <p:nvPr/>
          </p:nvCxnSpPr>
          <p:spPr>
            <a:xfrm>
              <a:off x="15495" y="6922"/>
              <a:ext cx="2227" cy="673"/>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sp>
          <p:nvSpPr>
            <p:cNvPr id="107" name="Oval 32"/>
            <p:cNvSpPr/>
            <p:nvPr/>
          </p:nvSpPr>
          <p:spPr>
            <a:xfrm>
              <a:off x="17686" y="7555"/>
              <a:ext cx="248" cy="276"/>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p>
              <a:pPr algn="ctr"/>
              <a:endParaRPr lang="en-US" dirty="0">
                <a:latin typeface="Roboto condensed"/>
                <a:cs typeface="Roboto condensed"/>
              </a:endParaRPr>
            </a:p>
          </p:txBody>
        </p:sp>
        <p:sp>
          <p:nvSpPr>
            <p:cNvPr id="108" name="TextBox 45"/>
            <p:cNvSpPr txBox="1"/>
            <p:nvPr/>
          </p:nvSpPr>
          <p:spPr>
            <a:xfrm>
              <a:off x="16631" y="8109"/>
              <a:ext cx="2495" cy="1021"/>
            </a:xfrm>
            <a:prstGeom prst="rect">
              <a:avLst/>
            </a:prstGeom>
            <a:noFill/>
          </p:spPr>
          <p:txBody>
            <a:bodyPr wrap="square" lIns="0" tIns="0" rIns="0" bIns="0" rtlCol="0" anchor="ctr">
              <a:noAutofit/>
            </a:bodyPr>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Chinese</a:t>
              </a:r>
              <a:endParaRPr lang="en-US" altLang="zh-CN" sz="2000" b="1" dirty="0">
                <a:solidFill>
                  <a:schemeClr val="bg2">
                    <a:lumMod val="25000"/>
                  </a:schemeClr>
                </a:solidFill>
                <a:latin typeface="微软雅黑" panose="020B0503020204020204" pitchFamily="34" charset="-122"/>
                <a:ea typeface="微软雅黑" panose="020B0503020204020204" pitchFamily="34" charset="-122"/>
              </a:endParaRPr>
            </a:p>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Culture</a:t>
              </a:r>
              <a:endParaRPr lang="en-US" altLang="zh-CN" sz="2000" b="1" dirty="0">
                <a:solidFill>
                  <a:schemeClr val="bg2">
                    <a:lumMod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2000"/>
                                        <p:tgtEl>
                                          <p:spTgt spid="8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fade">
                                      <p:cBhvr>
                                        <p:cTn id="11" dur="2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stretch>
            <a:fillRect/>
          </a:stretch>
        </p:blipFill>
        <p:spPr>
          <a:xfrm>
            <a:off x="6528435" y="1196975"/>
            <a:ext cx="5135880" cy="2571750"/>
          </a:xfrm>
          <a:prstGeom prst="rect">
            <a:avLst/>
          </a:prstGeom>
        </p:spPr>
      </p:pic>
      <p:sp>
        <p:nvSpPr>
          <p:cNvPr id="29" name="任意多边形 28"/>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Four</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30" name="任意多边形 29"/>
          <p:cNvSpPr/>
          <p:nvPr/>
        </p:nvSpPr>
        <p:spPr>
          <a:xfrm>
            <a:off x="4602624"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63223" y="1002447"/>
            <a:ext cx="6840760" cy="5692775"/>
          </a:xfrm>
          <a:prstGeom prst="rect">
            <a:avLst/>
          </a:prstGeom>
          <a:noFill/>
        </p:spPr>
        <p:txBody>
          <a:bodyPr wrap="square" rtlCol="0">
            <a:spAutoFit/>
          </a:bodyPr>
          <a:lstStyle/>
          <a:p>
            <a:r>
              <a:rPr lang="en-US" altLang="zh-CN" sz="2800" b="1" dirty="0">
                <a:solidFill>
                  <a:schemeClr val="tx1"/>
                </a:solidFill>
                <a:latin typeface="Times New Roman" panose="02020603050405020304" pitchFamily="18" charset="0"/>
                <a:cs typeface="Times New Roman" panose="02020603050405020304" pitchFamily="18" charset="0"/>
              </a:rPr>
              <a:t>Dialogue 1</a:t>
            </a:r>
            <a:endParaRPr lang="en-US" altLang="zh-CN" sz="2800" b="1" dirty="0">
              <a:solidFill>
                <a:schemeClr val="tx1"/>
              </a:solidFill>
              <a:latin typeface="Times New Roman" panose="02020603050405020304" pitchFamily="18" charset="0"/>
              <a:cs typeface="Times New Roman" panose="02020603050405020304" pitchFamily="18" charset="0"/>
            </a:endParaRPr>
          </a:p>
          <a:p>
            <a:r>
              <a:rPr lang="en-US" altLang="zh-CN" sz="2800" dirty="0">
                <a:solidFill>
                  <a:schemeClr val="tx1"/>
                </a:solidFill>
                <a:latin typeface="Times New Roman" panose="02020603050405020304" pitchFamily="18" charset="0"/>
                <a:cs typeface="Times New Roman" panose="02020603050405020304" pitchFamily="18" charset="0"/>
              </a:rPr>
              <a:t>T: Teacher  C: Child</a:t>
            </a:r>
            <a:endParaRPr lang="en-US" altLang="zh-CN" sz="2800" dirty="0">
              <a:solidFill>
                <a:schemeClr val="tx1"/>
              </a:solidFill>
              <a:latin typeface="Times New Roman" panose="02020603050405020304" pitchFamily="18" charset="0"/>
              <a:cs typeface="Times New Roman" panose="02020603050405020304" pitchFamily="18" charset="0"/>
            </a:endParaRPr>
          </a:p>
          <a:p>
            <a:r>
              <a:rPr lang="en-US" altLang="zh-CN" sz="2800" dirty="0">
                <a:solidFill>
                  <a:schemeClr val="tx1"/>
                </a:solidFill>
                <a:latin typeface="Times New Roman" panose="02020603050405020304" pitchFamily="18" charset="0"/>
                <a:cs typeface="Times New Roman" panose="02020603050405020304" pitchFamily="18" charset="0"/>
              </a:rPr>
              <a:t>T: Good Morning.</a:t>
            </a:r>
            <a:endParaRPr lang="en-US" altLang="zh-CN" sz="2800" dirty="0">
              <a:solidFill>
                <a:schemeClr val="tx1"/>
              </a:solidFill>
              <a:latin typeface="Times New Roman" panose="02020603050405020304" pitchFamily="18" charset="0"/>
              <a:cs typeface="Times New Roman" panose="02020603050405020304" pitchFamily="18" charset="0"/>
            </a:endParaRPr>
          </a:p>
          <a:p>
            <a:r>
              <a:rPr lang="en-US" altLang="zh-CN" sz="2800" dirty="0">
                <a:solidFill>
                  <a:schemeClr val="tx1"/>
                </a:solidFill>
                <a:latin typeface="Times New Roman" panose="02020603050405020304" pitchFamily="18" charset="0"/>
                <a:cs typeface="Times New Roman" panose="02020603050405020304" pitchFamily="18" charset="0"/>
              </a:rPr>
              <a:t>C: Good morning.</a:t>
            </a:r>
            <a:endParaRPr lang="en-US" altLang="zh-CN" sz="2800" dirty="0">
              <a:solidFill>
                <a:schemeClr val="tx1"/>
              </a:solidFill>
              <a:latin typeface="Times New Roman" panose="02020603050405020304" pitchFamily="18" charset="0"/>
              <a:cs typeface="Times New Roman" panose="02020603050405020304" pitchFamily="18" charset="0"/>
            </a:endParaRPr>
          </a:p>
          <a:p>
            <a:r>
              <a:rPr lang="en-US" altLang="zh-CN" sz="2800" dirty="0">
                <a:solidFill>
                  <a:schemeClr val="tx1"/>
                </a:solidFill>
                <a:latin typeface="Times New Roman" panose="02020603050405020304" pitchFamily="18" charset="0"/>
                <a:cs typeface="Times New Roman" panose="02020603050405020304" pitchFamily="18" charset="0"/>
              </a:rPr>
              <a:t>T: You look wonderful today.</a:t>
            </a:r>
            <a:endParaRPr lang="en-US" altLang="zh-CN" sz="2800" dirty="0">
              <a:solidFill>
                <a:schemeClr val="tx1"/>
              </a:solidFill>
              <a:latin typeface="Times New Roman" panose="02020603050405020304" pitchFamily="18" charset="0"/>
              <a:cs typeface="Times New Roman" panose="02020603050405020304" pitchFamily="18" charset="0"/>
            </a:endParaRPr>
          </a:p>
          <a:p>
            <a:r>
              <a:rPr lang="en-US" altLang="zh-CN" sz="2800" dirty="0">
                <a:solidFill>
                  <a:schemeClr val="tx1"/>
                </a:solidFill>
                <a:latin typeface="Times New Roman" panose="02020603050405020304" pitchFamily="18" charset="0"/>
                <a:cs typeface="Times New Roman" panose="02020603050405020304" pitchFamily="18" charset="0"/>
              </a:rPr>
              <a:t>C: Thank you.</a:t>
            </a:r>
            <a:endParaRPr lang="en-US" altLang="zh-CN" sz="2800" dirty="0">
              <a:solidFill>
                <a:schemeClr val="tx1"/>
              </a:solidFill>
              <a:latin typeface="Times New Roman" panose="02020603050405020304" pitchFamily="18" charset="0"/>
              <a:cs typeface="Times New Roman" panose="02020603050405020304" pitchFamily="18" charset="0"/>
            </a:endParaRPr>
          </a:p>
          <a:p>
            <a:r>
              <a:rPr lang="en-US" altLang="zh-CN" sz="2800" dirty="0">
                <a:solidFill>
                  <a:schemeClr val="tx1"/>
                </a:solidFill>
                <a:latin typeface="Times New Roman" panose="02020603050405020304" pitchFamily="18" charset="0"/>
                <a:cs typeface="Times New Roman" panose="02020603050405020304" pitchFamily="18" charset="0"/>
              </a:rPr>
              <a:t>T: Let me introduce myself. My name is Lydia. What’s your name?</a:t>
            </a:r>
            <a:endParaRPr lang="en-US" altLang="zh-CN" sz="2800" dirty="0">
              <a:solidFill>
                <a:schemeClr val="tx1"/>
              </a:solidFill>
              <a:latin typeface="Times New Roman" panose="02020603050405020304" pitchFamily="18" charset="0"/>
              <a:cs typeface="Times New Roman" panose="02020603050405020304" pitchFamily="18" charset="0"/>
            </a:endParaRPr>
          </a:p>
          <a:p>
            <a:r>
              <a:rPr lang="en-US" altLang="zh-CN" sz="2800" dirty="0">
                <a:solidFill>
                  <a:schemeClr val="tx1"/>
                </a:solidFill>
                <a:latin typeface="Times New Roman" panose="02020603050405020304" pitchFamily="18" charset="0"/>
                <a:cs typeface="Times New Roman" panose="02020603050405020304" pitchFamily="18" charset="0"/>
              </a:rPr>
              <a:t>C: My name is Li Ming.</a:t>
            </a:r>
            <a:endParaRPr lang="en-US" altLang="zh-CN" sz="2800" dirty="0">
              <a:solidFill>
                <a:schemeClr val="tx1"/>
              </a:solidFill>
              <a:latin typeface="Times New Roman" panose="02020603050405020304" pitchFamily="18" charset="0"/>
              <a:cs typeface="Times New Roman" panose="02020603050405020304" pitchFamily="18" charset="0"/>
            </a:endParaRPr>
          </a:p>
          <a:p>
            <a:r>
              <a:rPr lang="en-US" altLang="zh-CN" sz="2800" dirty="0">
                <a:solidFill>
                  <a:schemeClr val="tx1"/>
                </a:solidFill>
                <a:latin typeface="Times New Roman" panose="02020603050405020304" pitchFamily="18" charset="0"/>
                <a:cs typeface="Times New Roman" panose="02020603050405020304" pitchFamily="18" charset="0"/>
              </a:rPr>
              <a:t>T: Do you have an Enlish name.</a:t>
            </a:r>
            <a:endParaRPr lang="en-US" altLang="zh-CN" sz="2800" dirty="0">
              <a:solidFill>
                <a:schemeClr val="tx1"/>
              </a:solidFill>
              <a:latin typeface="Times New Roman" panose="02020603050405020304" pitchFamily="18" charset="0"/>
              <a:cs typeface="Times New Roman" panose="02020603050405020304" pitchFamily="18" charset="0"/>
            </a:endParaRPr>
          </a:p>
          <a:p>
            <a:r>
              <a:rPr lang="en-US" altLang="zh-CN" sz="2800" dirty="0">
                <a:solidFill>
                  <a:schemeClr val="tx1"/>
                </a:solidFill>
                <a:latin typeface="Times New Roman" panose="02020603050405020304" pitchFamily="18" charset="0"/>
                <a:cs typeface="Times New Roman" panose="02020603050405020304" pitchFamily="18" charset="0"/>
              </a:rPr>
              <a:t>C: Yes. My English name is John.</a:t>
            </a:r>
            <a:endParaRPr lang="en-US" altLang="zh-CN" sz="2800" dirty="0">
              <a:solidFill>
                <a:schemeClr val="tx1"/>
              </a:solidFill>
              <a:latin typeface="Times New Roman" panose="02020603050405020304" pitchFamily="18" charset="0"/>
              <a:cs typeface="Times New Roman" panose="02020603050405020304" pitchFamily="18" charset="0"/>
            </a:endParaRPr>
          </a:p>
          <a:p>
            <a:r>
              <a:rPr lang="en-US" altLang="zh-CN" sz="2800" dirty="0">
                <a:solidFill>
                  <a:schemeClr val="tx1"/>
                </a:solidFill>
                <a:latin typeface="Times New Roman" panose="02020603050405020304" pitchFamily="18" charset="0"/>
                <a:cs typeface="Times New Roman" panose="02020603050405020304" pitchFamily="18" charset="0"/>
              </a:rPr>
              <a:t>T: Wonderful name. Nice to meet you, John.</a:t>
            </a:r>
            <a:endParaRPr lang="en-US" altLang="zh-CN" sz="2800" dirty="0">
              <a:solidFill>
                <a:schemeClr val="tx1"/>
              </a:solidFill>
              <a:latin typeface="Times New Roman" panose="02020603050405020304" pitchFamily="18" charset="0"/>
              <a:cs typeface="Times New Roman" panose="02020603050405020304" pitchFamily="18" charset="0"/>
            </a:endParaRPr>
          </a:p>
          <a:p>
            <a:r>
              <a:rPr lang="en-US" altLang="zh-CN" sz="2800" dirty="0">
                <a:solidFill>
                  <a:schemeClr val="tx1"/>
                </a:solidFill>
                <a:latin typeface="Times New Roman" panose="02020603050405020304" pitchFamily="18" charset="0"/>
                <a:cs typeface="Times New Roman" panose="02020603050405020304" pitchFamily="18" charset="0"/>
              </a:rPr>
              <a:t>C: Nice to meet you too. </a:t>
            </a:r>
            <a:endParaRPr lang="en-US" altLang="zh-CN" sz="28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2000"/>
                                        <p:tgtEl>
                                          <p:spTgt spid="2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479376" y="1257140"/>
            <a:ext cx="8712968" cy="4398645"/>
          </a:xfrm>
          <a:prstGeom prst="rect">
            <a:avLst/>
          </a:prstGeom>
          <a:noFill/>
        </p:spPr>
        <p:txBody>
          <a:bodyPr wrap="square" lIns="91349" tIns="45675" rIns="91349" bIns="45675" rtlCol="0">
            <a:spAutoFit/>
          </a:bodyPr>
          <a:lstStyle/>
          <a:p>
            <a:pPr lvl="0"/>
            <a:r>
              <a:rPr lang="zh-CN" altLang="en-US" sz="2800" dirty="0">
                <a:latin typeface="Times New Roman" panose="02020603050405020304" pitchFamily="18" charset="0"/>
                <a:cs typeface="Times New Roman" panose="02020603050405020304" pitchFamily="18" charset="0"/>
              </a:rPr>
              <a:t>知识点讲解：</a:t>
            </a:r>
            <a:endParaRPr lang="en-US" altLang="zh-CN" sz="2800" dirty="0">
              <a:latin typeface="Times New Roman" panose="02020603050405020304" pitchFamily="18" charset="0"/>
              <a:cs typeface="Times New Roman" panose="02020603050405020304" pitchFamily="18" charset="0"/>
            </a:endParaRPr>
          </a:p>
          <a:p>
            <a:pPr lvl="0">
              <a:lnSpc>
                <a:spcPct val="150000"/>
              </a:lnSpc>
            </a:pPr>
            <a:r>
              <a:rPr altLang="zh-CN" sz="2400" dirty="0">
                <a:solidFill>
                  <a:srgbClr val="7030A0"/>
                </a:solidFill>
                <a:latin typeface="Times New Roman" panose="02020603050405020304" pitchFamily="18" charset="0"/>
                <a:cs typeface="Times New Roman" panose="02020603050405020304" pitchFamily="18" charset="0"/>
              </a:rPr>
              <a:t>1.Good morning. “早上好”的意思，是日常问候语。类似的问候语有：”Good afternoon. Good evening. Good night.”</a:t>
            </a:r>
            <a:endParaRPr altLang="zh-CN" sz="2400" dirty="0">
              <a:solidFill>
                <a:srgbClr val="7030A0"/>
              </a:solidFill>
              <a:latin typeface="Times New Roman" panose="02020603050405020304" pitchFamily="18" charset="0"/>
              <a:cs typeface="Times New Roman" panose="02020603050405020304" pitchFamily="18" charset="0"/>
            </a:endParaRPr>
          </a:p>
          <a:p>
            <a:pPr lvl="0">
              <a:lnSpc>
                <a:spcPct val="150000"/>
              </a:lnSpc>
            </a:pPr>
            <a:r>
              <a:rPr altLang="zh-CN" sz="2400" dirty="0">
                <a:solidFill>
                  <a:srgbClr val="7030A0"/>
                </a:solidFill>
                <a:latin typeface="Times New Roman" panose="02020603050405020304" pitchFamily="18" charset="0"/>
                <a:cs typeface="Times New Roman" panose="02020603050405020304" pitchFamily="18" charset="0"/>
              </a:rPr>
              <a:t>2.You look wonderful today. 你今天看起来很棒。类似的表达法有： You look great/ good/ happy/ beautiful/ pretty.老师在早上见到幼儿时，可以运用不同的词来赞扬幼儿。</a:t>
            </a:r>
            <a:endParaRPr altLang="zh-CN" sz="2400" dirty="0">
              <a:solidFill>
                <a:srgbClr val="7030A0"/>
              </a:solidFill>
              <a:latin typeface="Times New Roman" panose="02020603050405020304" pitchFamily="18" charset="0"/>
              <a:cs typeface="Times New Roman" panose="02020603050405020304" pitchFamily="18" charset="0"/>
            </a:endParaRPr>
          </a:p>
          <a:p>
            <a:pPr lvl="0">
              <a:lnSpc>
                <a:spcPct val="150000"/>
              </a:lnSpc>
            </a:pPr>
            <a:r>
              <a:rPr altLang="zh-CN" sz="2400" dirty="0">
                <a:solidFill>
                  <a:srgbClr val="7030A0"/>
                </a:solidFill>
                <a:latin typeface="Times New Roman" panose="02020603050405020304" pitchFamily="18" charset="0"/>
                <a:cs typeface="Times New Roman" panose="02020603050405020304" pitchFamily="18" charset="0"/>
              </a:rPr>
              <a:t>3.Nice to meet you. “Nice” 也可以替换成 “Good”、 “Great”、”Glad”, 同时 “meet” 可以替换成“see”, 句子的意思不变。</a:t>
            </a:r>
            <a:endParaRPr altLang="zh-CN" sz="2400" dirty="0">
              <a:solidFill>
                <a:srgbClr val="7030A0"/>
              </a:solidFill>
              <a:latin typeface="Times New Roman" panose="02020603050405020304" pitchFamily="18" charset="0"/>
              <a:cs typeface="Times New Roman" panose="02020603050405020304" pitchFamily="18" charset="0"/>
            </a:endParaRPr>
          </a:p>
        </p:txBody>
      </p:sp>
      <p:pic>
        <p:nvPicPr>
          <p:cNvPr id="40" name="Picture 4"/>
          <p:cNvPicPr>
            <a:picLocks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9192359" y="1888525"/>
            <a:ext cx="2520280" cy="18721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任意多边形 9"/>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Four</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11" name="任意多边形 10"/>
          <p:cNvSpPr/>
          <p:nvPr/>
        </p:nvSpPr>
        <p:spPr>
          <a:xfrm>
            <a:off x="4871864"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000"/>
                                        <p:tgtEl>
                                          <p:spTgt spid="11"/>
                                        </p:tgtEl>
                                      </p:cBhvr>
                                    </p:animEffect>
                                  </p:childTnLst>
                                </p:cTn>
                              </p:par>
                              <p:par>
                                <p:cTn id="12" presetID="2" presetClass="entr" presetSubtype="8" accel="50000" decel="50000" fill="hold" nodeType="withEffect">
                                  <p:stCondLst>
                                    <p:cond delay="0"/>
                                  </p:stCondLst>
                                  <p:childTnLst>
                                    <p:set>
                                      <p:cBhvr>
                                        <p:cTn id="13" dur="1" fill="hold">
                                          <p:stCondLst>
                                            <p:cond delay="0"/>
                                          </p:stCondLst>
                                        </p:cTn>
                                        <p:tgtEl>
                                          <p:spTgt spid="40"/>
                                        </p:tgtEl>
                                        <p:attrNameLst>
                                          <p:attrName>style.visibility</p:attrName>
                                        </p:attrNameLst>
                                      </p:cBhvr>
                                      <p:to>
                                        <p:strVal val="visible"/>
                                      </p:to>
                                    </p:set>
                                    <p:anim calcmode="lin" valueType="num">
                                      <p:cBhvr additive="base">
                                        <p:cTn id="14" dur="300" fill="hold"/>
                                        <p:tgtEl>
                                          <p:spTgt spid="40"/>
                                        </p:tgtEl>
                                        <p:attrNameLst>
                                          <p:attrName>ppt_x</p:attrName>
                                        </p:attrNameLst>
                                      </p:cBhvr>
                                      <p:tavLst>
                                        <p:tav tm="0">
                                          <p:val>
                                            <p:strVal val="0-#ppt_w/2"/>
                                          </p:val>
                                        </p:tav>
                                        <p:tav tm="100000">
                                          <p:val>
                                            <p:strVal val="#ppt_x"/>
                                          </p:val>
                                        </p:tav>
                                      </p:tavLst>
                                    </p:anim>
                                    <p:anim calcmode="lin" valueType="num">
                                      <p:cBhvr additive="base">
                                        <p:cTn id="15" dur="300" fill="hold"/>
                                        <p:tgtEl>
                                          <p:spTgt spid="40"/>
                                        </p:tgtEl>
                                        <p:attrNameLst>
                                          <p:attrName>ppt_y</p:attrName>
                                        </p:attrNameLst>
                                      </p:cBhvr>
                                      <p:tavLst>
                                        <p:tav tm="0">
                                          <p:val>
                                            <p:strVal val="#ppt_y"/>
                                          </p:val>
                                        </p:tav>
                                        <p:tav tm="100000">
                                          <p:val>
                                            <p:strVal val="#ppt_y"/>
                                          </p:val>
                                        </p:tav>
                                      </p:tavLst>
                                    </p:anim>
                                  </p:childTnLst>
                                </p:cTn>
                              </p:par>
                              <p:par>
                                <p:cTn id="16" presetID="0" presetClass="path" presetSubtype="0" accel="50000" decel="50000" fill="hold" nodeType="withEffect">
                                  <p:stCondLst>
                                    <p:cond delay="500"/>
                                  </p:stCondLst>
                                  <p:childTnLst>
                                    <p:animMotion origin="layout" path="M -0.00416 -0.00417 L 0.12622 0.20208 " pathEditMode="relative" rAng="0" ptsTypes="AA">
                                      <p:cBhvr>
                                        <p:cTn id="17" dur="400" fill="hold"/>
                                        <p:tgtEl>
                                          <p:spTgt spid="40"/>
                                        </p:tgtEl>
                                        <p:attrNameLst>
                                          <p:attrName>ppt_x</p:attrName>
                                          <p:attrName>ppt_y</p:attrName>
                                        </p:attrNameLst>
                                      </p:cBhvr>
                                      <p:rCtr x="6500" y="10300"/>
                                    </p:animMotion>
                                  </p:childTnLst>
                                </p:cTn>
                              </p:par>
                              <p:par>
                                <p:cTn id="18" presetID="22" presetClass="entr" presetSubtype="1" fill="hold" grpId="0" nodeType="withEffect">
                                  <p:stCondLst>
                                    <p:cond delay="400"/>
                                  </p:stCondLst>
                                  <p:childTnLst>
                                    <p:set>
                                      <p:cBhvr>
                                        <p:cTn id="19" dur="1" fill="hold">
                                          <p:stCondLst>
                                            <p:cond delay="0"/>
                                          </p:stCondLst>
                                        </p:cTn>
                                        <p:tgtEl>
                                          <p:spTgt spid="37"/>
                                        </p:tgtEl>
                                        <p:attrNameLst>
                                          <p:attrName>style.visibility</p:attrName>
                                        </p:attrNameLst>
                                      </p:cBhvr>
                                      <p:to>
                                        <p:strVal val="visible"/>
                                      </p:to>
                                    </p:set>
                                    <p:animEffect transition="in" filter="wipe(up)">
                                      <p:cBhvr>
                                        <p:cTn id="20" dur="3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10"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Four</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30" name="任意多边形 29"/>
          <p:cNvSpPr/>
          <p:nvPr/>
        </p:nvSpPr>
        <p:spPr>
          <a:xfrm>
            <a:off x="4871864"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07368" y="836712"/>
            <a:ext cx="6840760" cy="5815965"/>
          </a:xfrm>
          <a:prstGeom prst="rect">
            <a:avLst/>
          </a:prstGeom>
          <a:noFill/>
        </p:spPr>
        <p:txBody>
          <a:bodyPr wrap="square" rtlCol="0">
            <a:spAutoFit/>
          </a:bodyPr>
          <a:lstStyle/>
          <a:p>
            <a:r>
              <a:rPr lang="en-US" altLang="zh-CN" sz="2800" b="1" dirty="0">
                <a:solidFill>
                  <a:schemeClr val="tx1"/>
                </a:solidFill>
                <a:latin typeface="Times New Roman" panose="02020603050405020304" pitchFamily="18" charset="0"/>
                <a:cs typeface="Times New Roman" panose="02020603050405020304" pitchFamily="18" charset="0"/>
              </a:rPr>
              <a:t>Dialogue 2</a:t>
            </a:r>
            <a:endParaRPr lang="en-US" altLang="zh-CN" sz="2800" b="1" dirty="0">
              <a:solidFill>
                <a:schemeClr val="tx1"/>
              </a:solidFill>
              <a:latin typeface="Times New Roman" panose="02020603050405020304" pitchFamily="18" charset="0"/>
              <a:cs typeface="Times New Roman" panose="02020603050405020304" pitchFamily="18" charset="0"/>
            </a:endParaRPr>
          </a:p>
          <a:p>
            <a:endParaRPr lang="en-US" altLang="zh-CN" sz="2800" b="1" dirty="0">
              <a:solidFill>
                <a:schemeClr val="tx1"/>
              </a:solidFill>
              <a:latin typeface="Times New Roman" panose="02020603050405020304" pitchFamily="18" charset="0"/>
              <a:cs typeface="Times New Roman" panose="02020603050405020304" pitchFamily="18" charset="0"/>
            </a:endParaRPr>
          </a:p>
          <a:p>
            <a:r>
              <a:rPr lang="en-US" altLang="zh-CN" sz="2800" dirty="0">
                <a:solidFill>
                  <a:schemeClr val="tx1"/>
                </a:solidFill>
                <a:latin typeface="Times New Roman" panose="02020603050405020304" pitchFamily="18" charset="0"/>
                <a:cs typeface="Times New Roman" panose="02020603050405020304" pitchFamily="18" charset="0"/>
              </a:rPr>
              <a:t>T: Good morning, Linda.</a:t>
            </a:r>
            <a:endParaRPr lang="en-US" altLang="zh-CN" sz="2800" dirty="0">
              <a:solidFill>
                <a:schemeClr val="tx1"/>
              </a:solidFill>
              <a:latin typeface="Times New Roman" panose="02020603050405020304" pitchFamily="18" charset="0"/>
              <a:cs typeface="Times New Roman" panose="02020603050405020304" pitchFamily="18" charset="0"/>
            </a:endParaRPr>
          </a:p>
          <a:p>
            <a:r>
              <a:rPr lang="en-US" altLang="zh-CN" sz="2800" dirty="0">
                <a:solidFill>
                  <a:schemeClr val="tx1"/>
                </a:solidFill>
                <a:latin typeface="Times New Roman" panose="02020603050405020304" pitchFamily="18" charset="0"/>
                <a:cs typeface="Times New Roman" panose="02020603050405020304" pitchFamily="18" charset="0"/>
              </a:rPr>
              <a:t>C：Good morning，teacher。</a:t>
            </a:r>
            <a:endParaRPr lang="en-US" altLang="zh-CN" sz="2800" dirty="0">
              <a:solidFill>
                <a:schemeClr val="tx1"/>
              </a:solidFill>
              <a:latin typeface="Times New Roman" panose="02020603050405020304" pitchFamily="18" charset="0"/>
              <a:cs typeface="Times New Roman" panose="02020603050405020304" pitchFamily="18" charset="0"/>
            </a:endParaRPr>
          </a:p>
          <a:p>
            <a:r>
              <a:rPr lang="en-US" altLang="zh-CN" sz="2800" dirty="0">
                <a:solidFill>
                  <a:schemeClr val="tx1"/>
                </a:solidFill>
                <a:latin typeface="Times New Roman" panose="02020603050405020304" pitchFamily="18" charset="0"/>
                <a:cs typeface="Times New Roman" panose="02020603050405020304" pitchFamily="18" charset="0"/>
              </a:rPr>
              <a:t>T：How are you today，Linda？</a:t>
            </a:r>
            <a:endParaRPr lang="en-US" altLang="zh-CN" sz="2800" dirty="0">
              <a:solidFill>
                <a:schemeClr val="tx1"/>
              </a:solidFill>
              <a:latin typeface="Times New Roman" panose="02020603050405020304" pitchFamily="18" charset="0"/>
              <a:cs typeface="Times New Roman" panose="02020603050405020304" pitchFamily="18" charset="0"/>
            </a:endParaRPr>
          </a:p>
          <a:p>
            <a:r>
              <a:rPr lang="en-US" altLang="zh-CN" sz="2800" dirty="0">
                <a:solidFill>
                  <a:schemeClr val="tx1"/>
                </a:solidFill>
                <a:latin typeface="Times New Roman" panose="02020603050405020304" pitchFamily="18" charset="0"/>
                <a:cs typeface="Times New Roman" panose="02020603050405020304" pitchFamily="18" charset="0"/>
              </a:rPr>
              <a:t>C：I am fine，thank you. What about you?</a:t>
            </a:r>
            <a:endParaRPr lang="en-US" altLang="zh-CN" sz="2800" dirty="0">
              <a:solidFill>
                <a:schemeClr val="tx1"/>
              </a:solidFill>
              <a:latin typeface="Times New Roman" panose="02020603050405020304" pitchFamily="18" charset="0"/>
              <a:cs typeface="Times New Roman" panose="02020603050405020304" pitchFamily="18" charset="0"/>
            </a:endParaRPr>
          </a:p>
          <a:p>
            <a:r>
              <a:rPr lang="en-US" altLang="zh-CN" sz="2800" dirty="0">
                <a:solidFill>
                  <a:schemeClr val="tx1"/>
                </a:solidFill>
                <a:latin typeface="Times New Roman" panose="02020603050405020304" pitchFamily="18" charset="0"/>
                <a:cs typeface="Times New Roman" panose="02020603050405020304" pitchFamily="18" charset="0"/>
              </a:rPr>
              <a:t>T: I am fine, too. Please come in and take a seat. </a:t>
            </a:r>
            <a:endParaRPr lang="en-US" altLang="zh-CN" sz="2800" dirty="0">
              <a:solidFill>
                <a:schemeClr val="tx1"/>
              </a:solidFill>
              <a:latin typeface="Times New Roman" panose="02020603050405020304" pitchFamily="18" charset="0"/>
              <a:cs typeface="Times New Roman" panose="02020603050405020304" pitchFamily="18" charset="0"/>
            </a:endParaRPr>
          </a:p>
          <a:p>
            <a:r>
              <a:rPr lang="en-US" altLang="zh-CN" sz="2800" dirty="0">
                <a:solidFill>
                  <a:schemeClr val="tx1"/>
                </a:solidFill>
                <a:latin typeface="Times New Roman" panose="02020603050405020304" pitchFamily="18" charset="0"/>
                <a:cs typeface="Times New Roman" panose="02020603050405020304" pitchFamily="18" charset="0"/>
              </a:rPr>
              <a:t>C: Thank you. </a:t>
            </a:r>
            <a:endParaRPr lang="en-US" altLang="zh-CN" sz="2800" dirty="0">
              <a:solidFill>
                <a:schemeClr val="tx1"/>
              </a:solidFill>
              <a:latin typeface="Times New Roman" panose="02020603050405020304" pitchFamily="18" charset="0"/>
              <a:cs typeface="Times New Roman" panose="02020603050405020304" pitchFamily="18" charset="0"/>
            </a:endParaRPr>
          </a:p>
          <a:p>
            <a:r>
              <a:rPr lang="en-US" altLang="zh-CN" sz="2800" dirty="0">
                <a:solidFill>
                  <a:schemeClr val="tx1"/>
                </a:solidFill>
                <a:latin typeface="Times New Roman" panose="02020603050405020304" pitchFamily="18" charset="0"/>
                <a:cs typeface="Times New Roman" panose="02020603050405020304" pitchFamily="18" charset="0"/>
              </a:rPr>
              <a:t>T: Would you like to read some books?</a:t>
            </a:r>
            <a:endParaRPr lang="en-US" altLang="zh-CN" sz="2800" dirty="0">
              <a:solidFill>
                <a:schemeClr val="tx1"/>
              </a:solidFill>
              <a:latin typeface="Times New Roman" panose="02020603050405020304" pitchFamily="18" charset="0"/>
              <a:cs typeface="Times New Roman" panose="02020603050405020304" pitchFamily="18" charset="0"/>
            </a:endParaRPr>
          </a:p>
          <a:p>
            <a:r>
              <a:rPr lang="en-US" altLang="zh-CN" sz="2800" dirty="0">
                <a:solidFill>
                  <a:schemeClr val="tx1"/>
                </a:solidFill>
                <a:latin typeface="Times New Roman" panose="02020603050405020304" pitchFamily="18" charset="0"/>
                <a:cs typeface="Times New Roman" panose="02020603050405020304" pitchFamily="18" charset="0"/>
              </a:rPr>
              <a:t>C: Yeah. I would like to read story books.</a:t>
            </a:r>
            <a:r>
              <a:rPr lang="en-US" altLang="zh-CN" dirty="0">
                <a:solidFill>
                  <a:schemeClr val="tx1"/>
                </a:solidFill>
              </a:rPr>
              <a:t> </a:t>
            </a:r>
            <a:endParaRPr lang="en-US" altLang="zh-CN" dirty="0">
              <a:solidFill>
                <a:schemeClr val="tx1"/>
              </a:solidFill>
            </a:endParaRPr>
          </a:p>
          <a:p>
            <a:endParaRPr lang="en-US" altLang="zh-CN" sz="2800" dirty="0">
              <a:solidFill>
                <a:schemeClr val="tx1"/>
              </a:solidFill>
              <a:latin typeface="Times New Roman" panose="02020603050405020304" pitchFamily="18" charset="0"/>
              <a:cs typeface="Times New Roman" panose="02020603050405020304" pitchFamily="18" charset="0"/>
            </a:endParaRPr>
          </a:p>
          <a:p>
            <a:r>
              <a:rPr lang="en-US" altLang="zh-CN" b="1" dirty="0"/>
              <a:t> </a:t>
            </a:r>
            <a:endParaRPr lang="zh-CN" altLang="zh-CN" dirty="0"/>
          </a:p>
          <a:p>
            <a:endParaRPr lang="zh-CN" altLang="en-US" dirty="0"/>
          </a:p>
        </p:txBody>
      </p:sp>
      <p:pic>
        <p:nvPicPr>
          <p:cNvPr id="32" name="图片 3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385050" y="1238885"/>
            <a:ext cx="3964940" cy="4380230"/>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2000"/>
                                        <p:tgtEl>
                                          <p:spTgt spid="2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111086" y="936139"/>
            <a:ext cx="8712968" cy="5506720"/>
          </a:xfrm>
          <a:prstGeom prst="rect">
            <a:avLst/>
          </a:prstGeom>
          <a:noFill/>
        </p:spPr>
        <p:txBody>
          <a:bodyPr wrap="square" lIns="91349" tIns="45675" rIns="91349" bIns="45675" rtlCol="0">
            <a:spAutoFit/>
          </a:bodyPr>
          <a:lstStyle/>
          <a:p>
            <a:pPr lvl="0"/>
            <a:r>
              <a:rPr lang="zh-CN" altLang="en-US" sz="2800" dirty="0">
                <a:latin typeface="Times New Roman" panose="02020603050405020304" pitchFamily="18" charset="0"/>
                <a:cs typeface="Times New Roman" panose="02020603050405020304" pitchFamily="18" charset="0"/>
              </a:rPr>
              <a:t>知识点讲解：</a:t>
            </a:r>
            <a:endParaRPr lang="en-US" altLang="zh-CN" sz="2800" dirty="0">
              <a:latin typeface="Times New Roman" panose="02020603050405020304" pitchFamily="18" charset="0"/>
              <a:cs typeface="Times New Roman" panose="02020603050405020304" pitchFamily="18" charset="0"/>
            </a:endParaRPr>
          </a:p>
          <a:p>
            <a:pPr lvl="0" indent="0">
              <a:lnSpc>
                <a:spcPct val="150000"/>
              </a:lnSpc>
              <a:buNone/>
            </a:pPr>
            <a:r>
              <a:rPr altLang="zh-CN" sz="2400" dirty="0">
                <a:solidFill>
                  <a:srgbClr val="7030A0"/>
                </a:solidFill>
                <a:latin typeface="Times New Roman" panose="02020603050405020304" pitchFamily="18" charset="0"/>
                <a:cs typeface="Times New Roman" panose="02020603050405020304" pitchFamily="18" charset="0"/>
              </a:rPr>
              <a:t>1. How are you?你好吗？ 类似的表达法有： How are you doing? 你怎么样？/ How is everything going? 最近怎么样？</a:t>
            </a:r>
            <a:endParaRPr altLang="zh-CN" sz="2400" dirty="0">
              <a:solidFill>
                <a:srgbClr val="7030A0"/>
              </a:solidFill>
              <a:latin typeface="Times New Roman" panose="02020603050405020304" pitchFamily="18" charset="0"/>
              <a:cs typeface="Times New Roman" panose="02020603050405020304" pitchFamily="18" charset="0"/>
            </a:endParaRPr>
          </a:p>
          <a:p>
            <a:pPr lvl="0" indent="0">
              <a:lnSpc>
                <a:spcPct val="150000"/>
              </a:lnSpc>
              <a:buNone/>
            </a:pPr>
            <a:r>
              <a:rPr altLang="zh-CN" sz="2400" dirty="0">
                <a:solidFill>
                  <a:srgbClr val="7030A0"/>
                </a:solidFill>
                <a:latin typeface="Times New Roman" panose="02020603050405020304" pitchFamily="18" charset="0"/>
                <a:cs typeface="Times New Roman" panose="02020603050405020304" pitchFamily="18" charset="0"/>
              </a:rPr>
              <a:t>  回答的方式有： Couldn’t be better.非常好。/ I’m fine/ good/ great. 很好。/ Not bad. 还不错。/ I not so good. 不是很好。/ Just so so. 一般般。</a:t>
            </a:r>
            <a:endParaRPr altLang="zh-CN" sz="2400" dirty="0">
              <a:solidFill>
                <a:srgbClr val="7030A0"/>
              </a:solidFill>
              <a:latin typeface="Times New Roman" panose="02020603050405020304" pitchFamily="18" charset="0"/>
              <a:cs typeface="Times New Roman" panose="02020603050405020304" pitchFamily="18" charset="0"/>
            </a:endParaRPr>
          </a:p>
          <a:p>
            <a:pPr lvl="0" indent="0">
              <a:lnSpc>
                <a:spcPct val="150000"/>
              </a:lnSpc>
              <a:buNone/>
            </a:pPr>
            <a:r>
              <a:rPr altLang="zh-CN" sz="2400" dirty="0">
                <a:solidFill>
                  <a:srgbClr val="7030A0"/>
                </a:solidFill>
                <a:latin typeface="Times New Roman" panose="02020603050405020304" pitchFamily="18" charset="0"/>
                <a:cs typeface="Times New Roman" panose="02020603050405020304" pitchFamily="18" charset="0"/>
              </a:rPr>
              <a:t>2. Would you like to do sth. 你想要做什么吗？ 比如：Would you like to drink some water?你想喝点水吗？/ Would you like to play with me? 你想要和我一起玩吗？</a:t>
            </a:r>
            <a:endParaRPr altLang="zh-CN" sz="2400" dirty="0">
              <a:solidFill>
                <a:srgbClr val="7030A0"/>
              </a:solidFill>
              <a:latin typeface="Times New Roman" panose="02020603050405020304" pitchFamily="18" charset="0"/>
              <a:cs typeface="Times New Roman" panose="02020603050405020304" pitchFamily="18" charset="0"/>
            </a:endParaRPr>
          </a:p>
          <a:p>
            <a:pPr lvl="0" indent="0">
              <a:lnSpc>
                <a:spcPct val="150000"/>
              </a:lnSpc>
              <a:buNone/>
            </a:pPr>
            <a:r>
              <a:rPr altLang="zh-CN" sz="2400" dirty="0">
                <a:solidFill>
                  <a:srgbClr val="7030A0"/>
                </a:solidFill>
                <a:latin typeface="Times New Roman" panose="02020603050405020304" pitchFamily="18" charset="0"/>
                <a:cs typeface="Times New Roman" panose="02020603050405020304" pitchFamily="18" charset="0"/>
              </a:rPr>
              <a:t>回答方式有： Yes. I’d like to. / No. Thank you.</a:t>
            </a:r>
            <a:endParaRPr altLang="zh-CN" sz="2400" dirty="0">
              <a:solidFill>
                <a:srgbClr val="7030A0"/>
              </a:solidFill>
              <a:latin typeface="Times New Roman" panose="02020603050405020304" pitchFamily="18" charset="0"/>
              <a:cs typeface="Times New Roman" panose="02020603050405020304" pitchFamily="18" charset="0"/>
            </a:endParaRPr>
          </a:p>
        </p:txBody>
      </p:sp>
      <p:pic>
        <p:nvPicPr>
          <p:cNvPr id="40" name="Picture 4"/>
          <p:cNvPicPr>
            <a:picLocks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9203417" y="1164266"/>
            <a:ext cx="2520280" cy="18721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任意多边形 9"/>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Four</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11" name="任意多边形 10"/>
          <p:cNvSpPr/>
          <p:nvPr/>
        </p:nvSpPr>
        <p:spPr>
          <a:xfrm>
            <a:off x="4871864"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000"/>
                                        <p:tgtEl>
                                          <p:spTgt spid="11"/>
                                        </p:tgtEl>
                                      </p:cBhvr>
                                    </p:animEffect>
                                  </p:childTnLst>
                                </p:cTn>
                              </p:par>
                              <p:par>
                                <p:cTn id="12" presetID="2" presetClass="entr" presetSubtype="8" accel="50000" decel="50000" fill="hold" nodeType="withEffect">
                                  <p:stCondLst>
                                    <p:cond delay="0"/>
                                  </p:stCondLst>
                                  <p:childTnLst>
                                    <p:set>
                                      <p:cBhvr>
                                        <p:cTn id="13" dur="1" fill="hold">
                                          <p:stCondLst>
                                            <p:cond delay="0"/>
                                          </p:stCondLst>
                                        </p:cTn>
                                        <p:tgtEl>
                                          <p:spTgt spid="40"/>
                                        </p:tgtEl>
                                        <p:attrNameLst>
                                          <p:attrName>style.visibility</p:attrName>
                                        </p:attrNameLst>
                                      </p:cBhvr>
                                      <p:to>
                                        <p:strVal val="visible"/>
                                      </p:to>
                                    </p:set>
                                    <p:anim calcmode="lin" valueType="num">
                                      <p:cBhvr additive="base">
                                        <p:cTn id="14" dur="300" fill="hold"/>
                                        <p:tgtEl>
                                          <p:spTgt spid="40"/>
                                        </p:tgtEl>
                                        <p:attrNameLst>
                                          <p:attrName>ppt_x</p:attrName>
                                        </p:attrNameLst>
                                      </p:cBhvr>
                                      <p:tavLst>
                                        <p:tav tm="0">
                                          <p:val>
                                            <p:strVal val="0-#ppt_w/2"/>
                                          </p:val>
                                        </p:tav>
                                        <p:tav tm="100000">
                                          <p:val>
                                            <p:strVal val="#ppt_x"/>
                                          </p:val>
                                        </p:tav>
                                      </p:tavLst>
                                    </p:anim>
                                    <p:anim calcmode="lin" valueType="num">
                                      <p:cBhvr additive="base">
                                        <p:cTn id="15" dur="300" fill="hold"/>
                                        <p:tgtEl>
                                          <p:spTgt spid="40"/>
                                        </p:tgtEl>
                                        <p:attrNameLst>
                                          <p:attrName>ppt_y</p:attrName>
                                        </p:attrNameLst>
                                      </p:cBhvr>
                                      <p:tavLst>
                                        <p:tav tm="0">
                                          <p:val>
                                            <p:strVal val="#ppt_y"/>
                                          </p:val>
                                        </p:tav>
                                        <p:tav tm="100000">
                                          <p:val>
                                            <p:strVal val="#ppt_y"/>
                                          </p:val>
                                        </p:tav>
                                      </p:tavLst>
                                    </p:anim>
                                  </p:childTnLst>
                                </p:cTn>
                              </p:par>
                              <p:par>
                                <p:cTn id="16" presetID="0" presetClass="path" presetSubtype="0" accel="50000" decel="50000" fill="hold" nodeType="withEffect">
                                  <p:stCondLst>
                                    <p:cond delay="500"/>
                                  </p:stCondLst>
                                  <p:childTnLst>
                                    <p:animMotion origin="layout" path="M -0.00416 -0.00417 L 0.12622 0.20208 " pathEditMode="relative" rAng="0" ptsTypes="AA">
                                      <p:cBhvr>
                                        <p:cTn id="17" dur="400" fill="hold"/>
                                        <p:tgtEl>
                                          <p:spTgt spid="40"/>
                                        </p:tgtEl>
                                        <p:attrNameLst>
                                          <p:attrName>ppt_x</p:attrName>
                                          <p:attrName>ppt_y</p:attrName>
                                        </p:attrNameLst>
                                      </p:cBhvr>
                                      <p:rCtr x="6500" y="10300"/>
                                    </p:animMotion>
                                  </p:childTnLst>
                                </p:cTn>
                              </p:par>
                              <p:par>
                                <p:cTn id="18" presetID="22" presetClass="entr" presetSubtype="1" fill="hold" grpId="0" nodeType="withEffect">
                                  <p:stCondLst>
                                    <p:cond delay="400"/>
                                  </p:stCondLst>
                                  <p:childTnLst>
                                    <p:set>
                                      <p:cBhvr>
                                        <p:cTn id="19" dur="1" fill="hold">
                                          <p:stCondLst>
                                            <p:cond delay="0"/>
                                          </p:stCondLst>
                                        </p:cTn>
                                        <p:tgtEl>
                                          <p:spTgt spid="37"/>
                                        </p:tgtEl>
                                        <p:attrNameLst>
                                          <p:attrName>style.visibility</p:attrName>
                                        </p:attrNameLst>
                                      </p:cBhvr>
                                      <p:to>
                                        <p:strVal val="visible"/>
                                      </p:to>
                                    </p:set>
                                    <p:animEffect transition="in" filter="wipe(up)">
                                      <p:cBhvr>
                                        <p:cTn id="20" dur="3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10"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Four</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30" name="任意多边形 29"/>
          <p:cNvSpPr/>
          <p:nvPr/>
        </p:nvSpPr>
        <p:spPr>
          <a:xfrm>
            <a:off x="4871864"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07670" y="836930"/>
            <a:ext cx="8336280" cy="7108825"/>
          </a:xfrm>
          <a:prstGeom prst="rect">
            <a:avLst/>
          </a:prstGeom>
          <a:noFill/>
        </p:spPr>
        <p:txBody>
          <a:bodyPr wrap="square" rtlCol="0">
            <a:spAutoFit/>
          </a:bodyPr>
          <a:lstStyle/>
          <a:p>
            <a:r>
              <a:rPr lang="en-US" altLang="zh-CN" sz="2800" b="1" dirty="0">
                <a:solidFill>
                  <a:srgbClr val="7030A0"/>
                </a:solidFill>
                <a:latin typeface="Times New Roman" panose="02020603050405020304" pitchFamily="18" charset="0"/>
                <a:cs typeface="Times New Roman" panose="02020603050405020304" pitchFamily="18" charset="0"/>
              </a:rPr>
              <a:t>Dialogue 3</a:t>
            </a:r>
            <a:endParaRPr lang="en-US" altLang="zh-CN" sz="2800" b="1" dirty="0">
              <a:solidFill>
                <a:srgbClr val="7030A0"/>
              </a:solidFill>
              <a:latin typeface="Times New Roman" panose="02020603050405020304" pitchFamily="18" charset="0"/>
              <a:cs typeface="Times New Roman" panose="02020603050405020304" pitchFamily="18" charset="0"/>
            </a:endParaRPr>
          </a:p>
          <a:p>
            <a:r>
              <a:rPr lang="en-US" altLang="zh-CN" sz="2800" dirty="0">
                <a:solidFill>
                  <a:srgbClr val="7030A0"/>
                </a:solidFill>
                <a:latin typeface="Times New Roman" panose="02020603050405020304" pitchFamily="18" charset="0"/>
                <a:cs typeface="Times New Roman" panose="02020603050405020304" pitchFamily="18" charset="0"/>
              </a:rPr>
              <a:t>T：Hello, James. Could you tell me something about your family?</a:t>
            </a:r>
            <a:endParaRPr lang="en-US" altLang="zh-CN" sz="2800" dirty="0">
              <a:solidFill>
                <a:srgbClr val="7030A0"/>
              </a:solidFill>
              <a:latin typeface="Times New Roman" panose="02020603050405020304" pitchFamily="18" charset="0"/>
              <a:cs typeface="Times New Roman" panose="02020603050405020304" pitchFamily="18" charset="0"/>
            </a:endParaRPr>
          </a:p>
          <a:p>
            <a:r>
              <a:rPr lang="en-US" altLang="zh-CN" sz="2800" dirty="0">
                <a:solidFill>
                  <a:srgbClr val="7030A0"/>
                </a:solidFill>
                <a:latin typeface="Times New Roman" panose="02020603050405020304" pitchFamily="18" charset="0"/>
                <a:cs typeface="Times New Roman" panose="02020603050405020304" pitchFamily="18" charset="0"/>
              </a:rPr>
              <a:t>C：Yes.</a:t>
            </a:r>
            <a:endParaRPr lang="en-US" altLang="zh-CN" sz="2800" dirty="0">
              <a:solidFill>
                <a:srgbClr val="7030A0"/>
              </a:solidFill>
              <a:latin typeface="Times New Roman" panose="02020603050405020304" pitchFamily="18" charset="0"/>
              <a:cs typeface="Times New Roman" panose="02020603050405020304" pitchFamily="18" charset="0"/>
            </a:endParaRPr>
          </a:p>
          <a:p>
            <a:r>
              <a:rPr lang="en-US" altLang="zh-CN" sz="2800" dirty="0">
                <a:solidFill>
                  <a:srgbClr val="7030A0"/>
                </a:solidFill>
                <a:latin typeface="Times New Roman" panose="02020603050405020304" pitchFamily="18" charset="0"/>
                <a:cs typeface="Times New Roman" panose="02020603050405020304" pitchFamily="18" charset="0"/>
              </a:rPr>
              <a:t>T: How many people are there in your family？</a:t>
            </a:r>
            <a:endParaRPr lang="en-US" altLang="zh-CN" sz="2800" dirty="0">
              <a:solidFill>
                <a:srgbClr val="7030A0"/>
              </a:solidFill>
              <a:latin typeface="Times New Roman" panose="02020603050405020304" pitchFamily="18" charset="0"/>
              <a:cs typeface="Times New Roman" panose="02020603050405020304" pitchFamily="18" charset="0"/>
            </a:endParaRPr>
          </a:p>
          <a:p>
            <a:r>
              <a:rPr lang="en-US" altLang="zh-CN" sz="2800" dirty="0">
                <a:solidFill>
                  <a:srgbClr val="7030A0"/>
                </a:solidFill>
                <a:latin typeface="Times New Roman" panose="02020603050405020304" pitchFamily="18" charset="0"/>
                <a:cs typeface="Times New Roman" panose="02020603050405020304" pitchFamily="18" charset="0"/>
              </a:rPr>
              <a:t>C: Four. My father, mother, sister and Me.</a:t>
            </a:r>
            <a:endParaRPr lang="en-US" altLang="zh-CN" sz="2800" dirty="0">
              <a:solidFill>
                <a:srgbClr val="7030A0"/>
              </a:solidFill>
              <a:latin typeface="Times New Roman" panose="02020603050405020304" pitchFamily="18" charset="0"/>
              <a:cs typeface="Times New Roman" panose="02020603050405020304" pitchFamily="18" charset="0"/>
            </a:endParaRPr>
          </a:p>
          <a:p>
            <a:r>
              <a:rPr lang="en-US" altLang="zh-CN" sz="2800" dirty="0">
                <a:solidFill>
                  <a:srgbClr val="7030A0"/>
                </a:solidFill>
                <a:latin typeface="Times New Roman" panose="02020603050405020304" pitchFamily="18" charset="0"/>
                <a:cs typeface="Times New Roman" panose="02020603050405020304" pitchFamily="18" charset="0"/>
              </a:rPr>
              <a:t>T: Great. So what does your father do?</a:t>
            </a:r>
            <a:endParaRPr lang="en-US" altLang="zh-CN" sz="2800" dirty="0">
              <a:solidFill>
                <a:srgbClr val="7030A0"/>
              </a:solidFill>
              <a:latin typeface="Times New Roman" panose="02020603050405020304" pitchFamily="18" charset="0"/>
              <a:cs typeface="Times New Roman" panose="02020603050405020304" pitchFamily="18" charset="0"/>
            </a:endParaRPr>
          </a:p>
          <a:p>
            <a:r>
              <a:rPr lang="en-US" altLang="zh-CN" sz="2800" dirty="0">
                <a:solidFill>
                  <a:srgbClr val="7030A0"/>
                </a:solidFill>
                <a:latin typeface="Times New Roman" panose="02020603050405020304" pitchFamily="18" charset="0"/>
                <a:cs typeface="Times New Roman" panose="02020603050405020304" pitchFamily="18" charset="0"/>
              </a:rPr>
              <a:t>C: He is a doctor.</a:t>
            </a:r>
            <a:endParaRPr lang="en-US" altLang="zh-CN" sz="2800" dirty="0">
              <a:solidFill>
                <a:srgbClr val="7030A0"/>
              </a:solidFill>
              <a:latin typeface="Times New Roman" panose="02020603050405020304" pitchFamily="18" charset="0"/>
              <a:cs typeface="Times New Roman" panose="02020603050405020304" pitchFamily="18" charset="0"/>
            </a:endParaRPr>
          </a:p>
          <a:p>
            <a:r>
              <a:rPr lang="en-US" altLang="zh-CN" sz="2800" dirty="0">
                <a:solidFill>
                  <a:srgbClr val="7030A0"/>
                </a:solidFill>
                <a:latin typeface="Times New Roman" panose="02020603050405020304" pitchFamily="18" charset="0"/>
                <a:cs typeface="Times New Roman" panose="02020603050405020304" pitchFamily="18" charset="0"/>
              </a:rPr>
              <a:t>T: That’s a wonderful job.</a:t>
            </a:r>
            <a:endParaRPr lang="en-US" altLang="zh-CN" sz="2800" dirty="0">
              <a:solidFill>
                <a:srgbClr val="7030A0"/>
              </a:solidFill>
              <a:latin typeface="Times New Roman" panose="02020603050405020304" pitchFamily="18" charset="0"/>
              <a:cs typeface="Times New Roman" panose="02020603050405020304" pitchFamily="18" charset="0"/>
            </a:endParaRPr>
          </a:p>
          <a:p>
            <a:r>
              <a:rPr lang="en-US" altLang="zh-CN" sz="2800" dirty="0">
                <a:solidFill>
                  <a:srgbClr val="7030A0"/>
                </a:solidFill>
                <a:latin typeface="Times New Roman" panose="02020603050405020304" pitchFamily="18" charset="0"/>
                <a:cs typeface="Times New Roman" panose="02020603050405020304" pitchFamily="18" charset="0"/>
              </a:rPr>
              <a:t>C: How about your family?</a:t>
            </a:r>
            <a:endParaRPr lang="en-US" altLang="zh-CN" sz="2800" dirty="0">
              <a:solidFill>
                <a:srgbClr val="7030A0"/>
              </a:solidFill>
              <a:latin typeface="Times New Roman" panose="02020603050405020304" pitchFamily="18" charset="0"/>
              <a:cs typeface="Times New Roman" panose="02020603050405020304" pitchFamily="18" charset="0"/>
            </a:endParaRPr>
          </a:p>
          <a:p>
            <a:r>
              <a:rPr lang="en-US" altLang="zh-CN" sz="2800" dirty="0">
                <a:solidFill>
                  <a:srgbClr val="7030A0"/>
                </a:solidFill>
                <a:latin typeface="Times New Roman" panose="02020603050405020304" pitchFamily="18" charset="0"/>
                <a:cs typeface="Times New Roman" panose="02020603050405020304" pitchFamily="18" charset="0"/>
              </a:rPr>
              <a:t>T: There are 3 people in my family. My husband, my son and me.</a:t>
            </a:r>
            <a:endParaRPr lang="en-US" altLang="zh-CN" sz="2800" dirty="0">
              <a:solidFill>
                <a:srgbClr val="7030A0"/>
              </a:solidFill>
              <a:latin typeface="Times New Roman" panose="02020603050405020304" pitchFamily="18" charset="0"/>
              <a:cs typeface="Times New Roman" panose="02020603050405020304" pitchFamily="18" charset="0"/>
            </a:endParaRPr>
          </a:p>
          <a:p>
            <a:r>
              <a:rPr lang="en-US" altLang="zh-CN" sz="2800" dirty="0">
                <a:solidFill>
                  <a:srgbClr val="7030A0"/>
                </a:solidFill>
                <a:latin typeface="Times New Roman" panose="02020603050405020304" pitchFamily="18" charset="0"/>
                <a:cs typeface="Times New Roman" panose="02020603050405020304" pitchFamily="18" charset="0"/>
              </a:rPr>
              <a:t>C: What does your husband do?</a:t>
            </a:r>
            <a:endParaRPr lang="en-US" altLang="zh-CN" sz="2800" dirty="0">
              <a:solidFill>
                <a:srgbClr val="7030A0"/>
              </a:solidFill>
              <a:latin typeface="Times New Roman" panose="02020603050405020304" pitchFamily="18" charset="0"/>
              <a:cs typeface="Times New Roman" panose="02020603050405020304" pitchFamily="18" charset="0"/>
            </a:endParaRPr>
          </a:p>
          <a:p>
            <a:r>
              <a:rPr lang="en-US" altLang="zh-CN" sz="2800" dirty="0">
                <a:solidFill>
                  <a:srgbClr val="7030A0"/>
                </a:solidFill>
                <a:latin typeface="Times New Roman" panose="02020603050405020304" pitchFamily="18" charset="0"/>
                <a:cs typeface="Times New Roman" panose="02020603050405020304" pitchFamily="18" charset="0"/>
              </a:rPr>
              <a:t>T: He is a teacher too.</a:t>
            </a:r>
            <a:r>
              <a:rPr lang="en-US" altLang="zh-CN" dirty="0"/>
              <a:t> </a:t>
            </a:r>
            <a:endParaRPr lang="zh-CN" altLang="zh-CN" dirty="0"/>
          </a:p>
          <a:p>
            <a:endParaRPr lang="en-US" altLang="zh-CN" sz="2800" dirty="0">
              <a:latin typeface="Times New Roman" panose="02020603050405020304" pitchFamily="18" charset="0"/>
              <a:cs typeface="Times New Roman" panose="02020603050405020304" pitchFamily="18" charset="0"/>
            </a:endParaRPr>
          </a:p>
          <a:p>
            <a:r>
              <a:rPr lang="en-US" altLang="zh-CN" b="1" dirty="0"/>
              <a:t> </a:t>
            </a:r>
            <a:endParaRPr lang="zh-CN" altLang="zh-CN" dirty="0"/>
          </a:p>
          <a:p>
            <a:endParaRPr lang="zh-CN" altLang="en-US" dirty="0"/>
          </a:p>
        </p:txBody>
      </p:sp>
      <p:pic>
        <p:nvPicPr>
          <p:cNvPr id="40" name="图片 4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000490" y="1678305"/>
            <a:ext cx="2826385" cy="3644265"/>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2000"/>
                                        <p:tgtEl>
                                          <p:spTgt spid="2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5380" y="1844824"/>
            <a:ext cx="8712968" cy="4398645"/>
          </a:xfrm>
          <a:prstGeom prst="rect">
            <a:avLst/>
          </a:prstGeom>
          <a:noFill/>
        </p:spPr>
        <p:txBody>
          <a:bodyPr wrap="square" lIns="91349" tIns="45675" rIns="91349" bIns="45675" rtlCol="0">
            <a:spAutoFit/>
          </a:bodyPr>
          <a:lstStyle/>
          <a:p>
            <a:pPr lvl="0"/>
            <a:r>
              <a:rPr lang="zh-CN" altLang="en-US" sz="2800" dirty="0">
                <a:latin typeface="Times New Roman" panose="02020603050405020304" pitchFamily="18" charset="0"/>
                <a:cs typeface="Times New Roman" panose="02020603050405020304" pitchFamily="18" charset="0"/>
              </a:rPr>
              <a:t>知识点讲解：</a:t>
            </a:r>
            <a:endParaRPr lang="en-US" altLang="zh-CN" sz="2800" dirty="0">
              <a:latin typeface="Times New Roman" panose="02020603050405020304" pitchFamily="18" charset="0"/>
              <a:cs typeface="Times New Roman" panose="02020603050405020304" pitchFamily="18" charset="0"/>
            </a:endParaRPr>
          </a:p>
          <a:p>
            <a:pPr lvl="0">
              <a:lnSpc>
                <a:spcPct val="150000"/>
              </a:lnSpc>
            </a:pPr>
            <a:r>
              <a:rPr altLang="zh-CN" sz="2400" dirty="0">
                <a:solidFill>
                  <a:srgbClr val="7030A0"/>
                </a:solidFill>
                <a:latin typeface="Times New Roman" panose="02020603050405020304" pitchFamily="18" charset="0"/>
                <a:cs typeface="Times New Roman" panose="02020603050405020304" pitchFamily="18" charset="0"/>
              </a:rPr>
              <a:t>1.How many people in your family? 你家里有几口人？</a:t>
            </a:r>
            <a:endParaRPr altLang="zh-CN" sz="2400" dirty="0">
              <a:solidFill>
                <a:srgbClr val="7030A0"/>
              </a:solidFill>
              <a:latin typeface="Times New Roman" panose="02020603050405020304" pitchFamily="18" charset="0"/>
              <a:cs typeface="Times New Roman" panose="02020603050405020304" pitchFamily="18" charset="0"/>
            </a:endParaRPr>
          </a:p>
          <a:p>
            <a:pPr lvl="0">
              <a:lnSpc>
                <a:spcPct val="150000"/>
              </a:lnSpc>
            </a:pPr>
            <a:r>
              <a:rPr altLang="zh-CN" sz="2400" dirty="0">
                <a:solidFill>
                  <a:srgbClr val="7030A0"/>
                </a:solidFill>
                <a:latin typeface="Times New Roman" panose="02020603050405020304" pitchFamily="18" charset="0"/>
                <a:cs typeface="Times New Roman" panose="02020603050405020304" pitchFamily="18" charset="0"/>
              </a:rPr>
              <a:t>回答是：There are ______　people in my family. 说话人根据自己的情况来说相应的数字。</a:t>
            </a:r>
            <a:endParaRPr altLang="zh-CN" sz="2400" dirty="0">
              <a:solidFill>
                <a:srgbClr val="7030A0"/>
              </a:solidFill>
              <a:latin typeface="Times New Roman" panose="02020603050405020304" pitchFamily="18" charset="0"/>
              <a:cs typeface="Times New Roman" panose="02020603050405020304" pitchFamily="18" charset="0"/>
            </a:endParaRPr>
          </a:p>
          <a:p>
            <a:pPr lvl="0">
              <a:lnSpc>
                <a:spcPct val="150000"/>
              </a:lnSpc>
            </a:pPr>
            <a:r>
              <a:rPr altLang="zh-CN" sz="2400" dirty="0">
                <a:solidFill>
                  <a:srgbClr val="7030A0"/>
                </a:solidFill>
                <a:latin typeface="Times New Roman" panose="02020603050405020304" pitchFamily="18" charset="0"/>
                <a:cs typeface="Times New Roman" panose="02020603050405020304" pitchFamily="18" charset="0"/>
              </a:rPr>
              <a:t>2.What does your father do? 你爸爸是做什么工作的？相同意思的另一种表达方法是： What is your father? </a:t>
            </a:r>
            <a:endParaRPr altLang="zh-CN" sz="2400" dirty="0">
              <a:solidFill>
                <a:srgbClr val="7030A0"/>
              </a:solidFill>
              <a:latin typeface="Times New Roman" panose="02020603050405020304" pitchFamily="18" charset="0"/>
              <a:cs typeface="Times New Roman" panose="02020603050405020304" pitchFamily="18" charset="0"/>
            </a:endParaRPr>
          </a:p>
          <a:p>
            <a:pPr lvl="0">
              <a:lnSpc>
                <a:spcPct val="150000"/>
              </a:lnSpc>
            </a:pPr>
            <a:r>
              <a:rPr altLang="zh-CN" sz="2400" dirty="0">
                <a:solidFill>
                  <a:srgbClr val="7030A0"/>
                </a:solidFill>
                <a:latin typeface="Times New Roman" panose="02020603050405020304" pitchFamily="18" charset="0"/>
                <a:cs typeface="Times New Roman" panose="02020603050405020304" pitchFamily="18" charset="0"/>
              </a:rPr>
              <a:t>回答是： My father is a famer/ doctor/ teacher…我的爸爸是农民/医生/老师……</a:t>
            </a:r>
            <a:endParaRPr altLang="zh-CN" sz="2400" dirty="0">
              <a:solidFill>
                <a:srgbClr val="7030A0"/>
              </a:solidFill>
              <a:latin typeface="Times New Roman" panose="02020603050405020304" pitchFamily="18" charset="0"/>
              <a:cs typeface="Times New Roman" panose="02020603050405020304" pitchFamily="18" charset="0"/>
            </a:endParaRPr>
          </a:p>
        </p:txBody>
      </p:sp>
      <p:pic>
        <p:nvPicPr>
          <p:cNvPr id="40" name="Picture 4"/>
          <p:cNvPicPr>
            <a:picLocks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9426292" y="1103893"/>
            <a:ext cx="2520280" cy="18721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任意多边形 9"/>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Four</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11" name="任意多边形 10"/>
          <p:cNvSpPr/>
          <p:nvPr/>
        </p:nvSpPr>
        <p:spPr>
          <a:xfrm>
            <a:off x="4871864"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000"/>
                                        <p:tgtEl>
                                          <p:spTgt spid="11"/>
                                        </p:tgtEl>
                                      </p:cBhvr>
                                    </p:animEffect>
                                  </p:childTnLst>
                                </p:cTn>
                              </p:par>
                              <p:par>
                                <p:cTn id="12" presetID="2" presetClass="entr" presetSubtype="8" accel="50000" decel="50000" fill="hold" nodeType="withEffect">
                                  <p:stCondLst>
                                    <p:cond delay="0"/>
                                  </p:stCondLst>
                                  <p:childTnLst>
                                    <p:set>
                                      <p:cBhvr>
                                        <p:cTn id="13" dur="1" fill="hold">
                                          <p:stCondLst>
                                            <p:cond delay="0"/>
                                          </p:stCondLst>
                                        </p:cTn>
                                        <p:tgtEl>
                                          <p:spTgt spid="40"/>
                                        </p:tgtEl>
                                        <p:attrNameLst>
                                          <p:attrName>style.visibility</p:attrName>
                                        </p:attrNameLst>
                                      </p:cBhvr>
                                      <p:to>
                                        <p:strVal val="visible"/>
                                      </p:to>
                                    </p:set>
                                    <p:anim calcmode="lin" valueType="num">
                                      <p:cBhvr additive="base">
                                        <p:cTn id="14" dur="300" fill="hold"/>
                                        <p:tgtEl>
                                          <p:spTgt spid="40"/>
                                        </p:tgtEl>
                                        <p:attrNameLst>
                                          <p:attrName>ppt_x</p:attrName>
                                        </p:attrNameLst>
                                      </p:cBhvr>
                                      <p:tavLst>
                                        <p:tav tm="0">
                                          <p:val>
                                            <p:strVal val="0-#ppt_w/2"/>
                                          </p:val>
                                        </p:tav>
                                        <p:tav tm="100000">
                                          <p:val>
                                            <p:strVal val="#ppt_x"/>
                                          </p:val>
                                        </p:tav>
                                      </p:tavLst>
                                    </p:anim>
                                    <p:anim calcmode="lin" valueType="num">
                                      <p:cBhvr additive="base">
                                        <p:cTn id="15" dur="300" fill="hold"/>
                                        <p:tgtEl>
                                          <p:spTgt spid="40"/>
                                        </p:tgtEl>
                                        <p:attrNameLst>
                                          <p:attrName>ppt_y</p:attrName>
                                        </p:attrNameLst>
                                      </p:cBhvr>
                                      <p:tavLst>
                                        <p:tav tm="0">
                                          <p:val>
                                            <p:strVal val="#ppt_y"/>
                                          </p:val>
                                        </p:tav>
                                        <p:tav tm="100000">
                                          <p:val>
                                            <p:strVal val="#ppt_y"/>
                                          </p:val>
                                        </p:tav>
                                      </p:tavLst>
                                    </p:anim>
                                  </p:childTnLst>
                                </p:cTn>
                              </p:par>
                              <p:par>
                                <p:cTn id="16" presetID="0" presetClass="path" presetSubtype="0" accel="50000" decel="50000" fill="hold" nodeType="withEffect">
                                  <p:stCondLst>
                                    <p:cond delay="500"/>
                                  </p:stCondLst>
                                  <p:childTnLst>
                                    <p:animMotion origin="layout" path="M -0.00416 -0.00417 L 0.12622 0.20208 " pathEditMode="relative" rAng="0" ptsTypes="AA">
                                      <p:cBhvr>
                                        <p:cTn id="17" dur="400" fill="hold"/>
                                        <p:tgtEl>
                                          <p:spTgt spid="40"/>
                                        </p:tgtEl>
                                        <p:attrNameLst>
                                          <p:attrName>ppt_x</p:attrName>
                                          <p:attrName>ppt_y</p:attrName>
                                        </p:attrNameLst>
                                      </p:cBhvr>
                                      <p:rCtr x="6500" y="10300"/>
                                    </p:animMotion>
                                  </p:childTnLst>
                                </p:cTn>
                              </p:par>
                              <p:par>
                                <p:cTn id="18" presetID="22" presetClass="entr" presetSubtype="1" fill="hold" grpId="0" nodeType="withEffect">
                                  <p:stCondLst>
                                    <p:cond delay="400"/>
                                  </p:stCondLst>
                                  <p:childTnLst>
                                    <p:set>
                                      <p:cBhvr>
                                        <p:cTn id="19" dur="1" fill="hold">
                                          <p:stCondLst>
                                            <p:cond delay="0"/>
                                          </p:stCondLst>
                                        </p:cTn>
                                        <p:tgtEl>
                                          <p:spTgt spid="37"/>
                                        </p:tgtEl>
                                        <p:attrNameLst>
                                          <p:attrName>style.visibility</p:attrName>
                                        </p:attrNameLst>
                                      </p:cBhvr>
                                      <p:to>
                                        <p:strVal val="visible"/>
                                      </p:to>
                                    </p:set>
                                    <p:animEffect transition="in" filter="wipe(up)">
                                      <p:cBhvr>
                                        <p:cTn id="20" dur="3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10"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cstate="print">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456728" y="836712"/>
            <a:ext cx="12648728" cy="432048"/>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a:off x="-36512" y="682054"/>
            <a:ext cx="12228512" cy="442689"/>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a:solidFill>
                  <a:prstClr val="black"/>
                </a:solidFill>
                <a:latin typeface="微软雅黑" panose="020B0503020204020204" pitchFamily="34" charset="-122"/>
                <a:ea typeface="微软雅黑" panose="020B0503020204020204" pitchFamily="34" charset="-122"/>
              </a:rPr>
              <a:t>内容</a:t>
            </a:r>
            <a:endParaRPr lang="zh-CN" altLang="en-US" sz="4400" dirty="0">
              <a:solidFill>
                <a:prstClr val="black"/>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defRPr/>
            </a:pPr>
            <a:r>
              <a:rPr lang="en-US" altLang="zh-CN" kern="0" dirty="0">
                <a:solidFill>
                  <a:prstClr val="white">
                    <a:lumMod val="65000"/>
                  </a:prstClr>
                </a:solidFill>
              </a:rPr>
              <a:t>CONTENTS</a:t>
            </a:r>
            <a:endParaRPr lang="en-US" altLang="zh-CN" kern="0" dirty="0">
              <a:solidFill>
                <a:prstClr val="white">
                  <a:lumMod val="65000"/>
                </a:prstClr>
              </a:solidFill>
            </a:endParaRPr>
          </a:p>
        </p:txBody>
      </p:sp>
      <p:sp>
        <p:nvSpPr>
          <p:cNvPr id="86" name="矩形 85"/>
          <p:cNvSpPr/>
          <p:nvPr/>
        </p:nvSpPr>
        <p:spPr>
          <a:xfrm>
            <a:off x="8832304" y="188640"/>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87" name="任意多边形 86"/>
          <p:cNvSpPr/>
          <p:nvPr/>
        </p:nvSpPr>
        <p:spPr>
          <a:xfrm>
            <a:off x="0" y="692696"/>
            <a:ext cx="3960440"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71755" y="1917065"/>
            <a:ext cx="12072620" cy="4464050"/>
            <a:chOff x="113" y="3019"/>
            <a:chExt cx="19012" cy="7030"/>
          </a:xfrm>
        </p:grpSpPr>
        <p:grpSp>
          <p:nvGrpSpPr>
            <p:cNvPr id="25" name="组合 24"/>
            <p:cNvGrpSpPr/>
            <p:nvPr/>
          </p:nvGrpSpPr>
          <p:grpSpPr>
            <a:xfrm>
              <a:off x="4906" y="3125"/>
              <a:ext cx="2917" cy="2916"/>
              <a:chOff x="3617767" y="1552534"/>
              <a:chExt cx="1852274" cy="1851387"/>
            </a:xfrm>
          </p:grpSpPr>
          <p:sp>
            <p:nvSpPr>
              <p:cNvPr id="15" name="Rounded Rectangle 4"/>
              <p:cNvSpPr/>
              <p:nvPr/>
            </p:nvSpPr>
            <p:spPr>
              <a:xfrm>
                <a:off x="3617767" y="1552534"/>
                <a:ext cx="1841077" cy="1851387"/>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6" name="TextBox 5"/>
              <p:cNvSpPr txBox="1"/>
              <p:nvPr/>
            </p:nvSpPr>
            <p:spPr>
              <a:xfrm>
                <a:off x="3719736" y="1915399"/>
                <a:ext cx="1750305"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Three</a:t>
                </a:r>
                <a:endParaRPr lang="ko-KR" altLang="en-US" sz="2800" b="1" dirty="0">
                  <a:solidFill>
                    <a:srgbClr val="FFFFFF"/>
                  </a:solidFill>
                  <a:latin typeface="微软雅黑" panose="020B0503020204020204" pitchFamily="34" charset="-122"/>
                  <a:cs typeface="Roboto condensed"/>
                </a:endParaRPr>
              </a:p>
            </p:txBody>
          </p:sp>
        </p:grpSp>
        <p:grpSp>
          <p:nvGrpSpPr>
            <p:cNvPr id="34" name="组合 33"/>
            <p:cNvGrpSpPr/>
            <p:nvPr/>
          </p:nvGrpSpPr>
          <p:grpSpPr>
            <a:xfrm>
              <a:off x="572" y="3621"/>
              <a:ext cx="3340" cy="3398"/>
              <a:chOff x="863947" y="1747313"/>
              <a:chExt cx="2265375" cy="2278061"/>
            </a:xfrm>
            <a:gradFill>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p:grpSpPr>
          <p:sp>
            <p:nvSpPr>
              <p:cNvPr id="17" name="Rounded Rectangle 9"/>
              <p:cNvSpPr/>
              <p:nvPr/>
            </p:nvSpPr>
            <p:spPr>
              <a:xfrm>
                <a:off x="863947" y="1747313"/>
                <a:ext cx="2265375" cy="2278061"/>
              </a:xfrm>
              <a:prstGeom prst="roundRect">
                <a:avLst>
                  <a:gd name="adj" fmla="val 50000"/>
                </a:avLst>
              </a:prstGeom>
              <a:grp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8" name="텍스트 개체 틀 2"/>
              <p:cNvSpPr txBox="1"/>
              <p:nvPr/>
            </p:nvSpPr>
            <p:spPr>
              <a:xfrm>
                <a:off x="978797" y="2275439"/>
                <a:ext cx="1853812" cy="1013764"/>
              </a:xfrm>
              <a:prstGeom prst="rect">
                <a:avLst/>
              </a:prstGeom>
              <a:grpFill/>
            </p:spPr>
            <p:txBody>
              <a:bodyPr vert="horz" lIns="121505" tIns="60753" rIns="121505" bIns="60753"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One</a:t>
                </a:r>
                <a:endParaRPr lang="en-US" altLang="ko-KR" sz="2800" b="1" dirty="0">
                  <a:solidFill>
                    <a:schemeClr val="tx1"/>
                  </a:solidFill>
                  <a:latin typeface="微软雅黑" panose="020B0503020204020204" pitchFamily="34" charset="-122"/>
                  <a:ea typeface="微软雅黑" panose="020B0503020204020204" pitchFamily="34" charset="-122"/>
                  <a:cs typeface="Roboto condensed"/>
                </a:endParaRPr>
              </a:p>
            </p:txBody>
          </p:sp>
        </p:grpSp>
        <p:grpSp>
          <p:nvGrpSpPr>
            <p:cNvPr id="41" name="组合 40"/>
            <p:cNvGrpSpPr/>
            <p:nvPr/>
          </p:nvGrpSpPr>
          <p:grpSpPr>
            <a:xfrm>
              <a:off x="7174" y="3819"/>
              <a:ext cx="3568" cy="3587"/>
              <a:chOff x="5057837" y="1992903"/>
              <a:chExt cx="2265375" cy="2278061"/>
            </a:xfrm>
          </p:grpSpPr>
          <p:sp>
            <p:nvSpPr>
              <p:cNvPr id="19" name="Rounded Rectangle 13"/>
              <p:cNvSpPr/>
              <p:nvPr/>
            </p:nvSpPr>
            <p:spPr>
              <a:xfrm>
                <a:off x="5057837" y="1992903"/>
                <a:ext cx="2265375" cy="2278061"/>
              </a:xfrm>
              <a:prstGeom prst="roundRect">
                <a:avLst>
                  <a:gd name="adj" fmla="val 50000"/>
                </a:avLst>
              </a:prstGeom>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0" name="TextBox 15"/>
              <p:cNvSpPr txBox="1"/>
              <p:nvPr/>
            </p:nvSpPr>
            <p:spPr>
              <a:xfrm>
                <a:off x="5375667" y="2707993"/>
                <a:ext cx="1605246"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Four</a:t>
                </a:r>
                <a:endParaRPr lang="ko-KR" altLang="en-US" sz="2800" b="1" dirty="0">
                  <a:solidFill>
                    <a:srgbClr val="FFFFFF"/>
                  </a:solidFill>
                  <a:latin typeface="微软雅黑" panose="020B0503020204020204" pitchFamily="34" charset="-122"/>
                  <a:cs typeface="Roboto condensed"/>
                </a:endParaRPr>
              </a:p>
            </p:txBody>
          </p:sp>
        </p:grpSp>
        <p:grpSp>
          <p:nvGrpSpPr>
            <p:cNvPr id="45" name="组合 44"/>
            <p:cNvGrpSpPr/>
            <p:nvPr/>
          </p:nvGrpSpPr>
          <p:grpSpPr>
            <a:xfrm>
              <a:off x="13925" y="3019"/>
              <a:ext cx="3329" cy="3347"/>
              <a:chOff x="9344365" y="1484784"/>
              <a:chExt cx="2113788" cy="2125625"/>
            </a:xfrm>
          </p:grpSpPr>
          <p:sp>
            <p:nvSpPr>
              <p:cNvPr id="21" name="Rounded Rectangle 18"/>
              <p:cNvSpPr/>
              <p:nvPr/>
            </p:nvSpPr>
            <p:spPr>
              <a:xfrm>
                <a:off x="9344365" y="1484784"/>
                <a:ext cx="2113788" cy="2125625"/>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2" name="TextBox 19"/>
              <p:cNvSpPr txBox="1"/>
              <p:nvPr/>
            </p:nvSpPr>
            <p:spPr>
              <a:xfrm>
                <a:off x="9636794" y="1854123"/>
                <a:ext cx="1643781"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Seven</a:t>
                </a:r>
                <a:endParaRPr lang="ko-KR" altLang="en-US" sz="2800" b="1" dirty="0">
                  <a:solidFill>
                    <a:srgbClr val="FFFFFF"/>
                  </a:solidFill>
                  <a:latin typeface="微软雅黑" panose="020B0503020204020204" pitchFamily="34" charset="-122"/>
                  <a:cs typeface="Roboto condensed"/>
                </a:endParaRPr>
              </a:p>
            </p:txBody>
          </p:sp>
        </p:grpSp>
        <p:grpSp>
          <p:nvGrpSpPr>
            <p:cNvPr id="49" name="组合 48"/>
            <p:cNvGrpSpPr/>
            <p:nvPr/>
          </p:nvGrpSpPr>
          <p:grpSpPr>
            <a:xfrm>
              <a:off x="9773" y="3019"/>
              <a:ext cx="2899" cy="2916"/>
              <a:chOff x="6708446" y="1484785"/>
              <a:chExt cx="1841077" cy="1851387"/>
            </a:xfrm>
          </p:grpSpPr>
          <p:sp>
            <p:nvSpPr>
              <p:cNvPr id="23" name="Rounded Rectangle 22"/>
              <p:cNvSpPr/>
              <p:nvPr/>
            </p:nvSpPr>
            <p:spPr>
              <a:xfrm>
                <a:off x="6708446" y="1484785"/>
                <a:ext cx="1841077" cy="1851387"/>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4" name="TextBox 23"/>
              <p:cNvSpPr txBox="1"/>
              <p:nvPr/>
            </p:nvSpPr>
            <p:spPr>
              <a:xfrm>
                <a:off x="6860310" y="1867036"/>
                <a:ext cx="1611954" cy="984467"/>
              </a:xfrm>
              <a:prstGeom prst="rect">
                <a:avLst/>
              </a:prstGeom>
              <a:noFill/>
            </p:spPr>
            <p:txBody>
              <a:bodyPr wrap="square" lIns="121505" tIns="60753" rIns="121505" bIns="60753" rtlCol="0">
                <a:spAutoFit/>
              </a:bodyPr>
              <a:lstStyle/>
              <a:p>
                <a:pPr lvl="0" algn="ctr"/>
                <a:r>
                  <a:rPr lang="en-US" altLang="ko-KR" sz="2800" b="1" dirty="0">
                    <a:solidFill>
                      <a:schemeClr val="tx1"/>
                    </a:solidFill>
                    <a:latin typeface="微软雅黑" panose="020B0503020204020204" pitchFamily="34" charset="-122"/>
                    <a:ea typeface="微软雅黑" panose="020B0503020204020204" pitchFamily="34" charset="-122"/>
                    <a:cs typeface="Roboto condensed"/>
                  </a:rPr>
                  <a:t>Section Five</a:t>
                </a:r>
                <a:endParaRPr lang="en-US" altLang="ko-KR" sz="2800" b="1" dirty="0">
                  <a:solidFill>
                    <a:schemeClr val="tx1"/>
                  </a:solidFill>
                  <a:latin typeface="微软雅黑" panose="020B0503020204020204" pitchFamily="34" charset="-122"/>
                  <a:ea typeface="微软雅黑" panose="020B0503020204020204" pitchFamily="34" charset="-122"/>
                  <a:cs typeface="Roboto condensed"/>
                </a:endParaRPr>
              </a:p>
            </p:txBody>
          </p:sp>
        </p:grpSp>
        <p:grpSp>
          <p:nvGrpSpPr>
            <p:cNvPr id="53" name="组合 52"/>
            <p:cNvGrpSpPr/>
            <p:nvPr/>
          </p:nvGrpSpPr>
          <p:grpSpPr>
            <a:xfrm>
              <a:off x="2124" y="6744"/>
              <a:ext cx="13601" cy="1779"/>
              <a:chOff x="1851283" y="3850132"/>
              <a:chExt cx="8636679" cy="1129598"/>
            </a:xfrm>
          </p:grpSpPr>
          <p:sp>
            <p:nvSpPr>
              <p:cNvPr id="31" name="Oval 31"/>
              <p:cNvSpPr/>
              <p:nvPr/>
            </p:nvSpPr>
            <p:spPr>
              <a:xfrm>
                <a:off x="8849522"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33" name="Oval 32"/>
              <p:cNvSpPr/>
              <p:nvPr/>
            </p:nvSpPr>
            <p:spPr>
              <a:xfrm>
                <a:off x="10316529" y="3937753"/>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grpSp>
            <p:nvGrpSpPr>
              <p:cNvPr id="56" name="组合 6"/>
              <p:cNvGrpSpPr/>
              <p:nvPr/>
            </p:nvGrpSpPr>
            <p:grpSpPr>
              <a:xfrm>
                <a:off x="1851283" y="4270964"/>
                <a:ext cx="1560975" cy="708766"/>
                <a:chOff x="1851283" y="4270964"/>
                <a:chExt cx="1560975" cy="708766"/>
              </a:xfrm>
            </p:grpSpPr>
            <p:sp>
              <p:nvSpPr>
                <p:cNvPr id="36" name="Oval 26"/>
                <p:cNvSpPr/>
                <p:nvPr/>
              </p:nvSpPr>
              <p:spPr>
                <a:xfrm>
                  <a:off x="1851283" y="427096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37" name="Oval 27"/>
                <p:cNvSpPr/>
                <p:nvPr/>
              </p:nvSpPr>
              <p:spPr>
                <a:xfrm>
                  <a:off x="3240825"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38" name="Straight Connector 33"/>
                <p:cNvCxnSpPr>
                  <a:stCxn id="36" idx="6"/>
                  <a:endCxn id="37" idx="2"/>
                </p:cNvCxnSpPr>
                <p:nvPr/>
              </p:nvCxnSpPr>
              <p:spPr>
                <a:xfrm>
                  <a:off x="2022716" y="4358585"/>
                  <a:ext cx="1218109" cy="53352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7" name="组合 7"/>
              <p:cNvGrpSpPr/>
              <p:nvPr/>
            </p:nvGrpSpPr>
            <p:grpSpPr>
              <a:xfrm>
                <a:off x="3412258" y="4025374"/>
                <a:ext cx="1212691" cy="866735"/>
                <a:chOff x="3412258" y="4025374"/>
                <a:chExt cx="1212691" cy="866735"/>
              </a:xfrm>
            </p:grpSpPr>
            <p:sp>
              <p:nvSpPr>
                <p:cNvPr id="39" name="Oval 28"/>
                <p:cNvSpPr/>
                <p:nvPr/>
              </p:nvSpPr>
              <p:spPr>
                <a:xfrm>
                  <a:off x="4453516" y="402537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44" name="Straight Connector 34"/>
                <p:cNvCxnSpPr>
                  <a:stCxn id="37" idx="6"/>
                  <a:endCxn id="39" idx="2"/>
                </p:cNvCxnSpPr>
                <p:nvPr/>
              </p:nvCxnSpPr>
              <p:spPr>
                <a:xfrm flipV="1">
                  <a:off x="3412258" y="4112995"/>
                  <a:ext cx="104125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8" name="组合 8"/>
              <p:cNvGrpSpPr/>
              <p:nvPr/>
            </p:nvGrpSpPr>
            <p:grpSpPr>
              <a:xfrm>
                <a:off x="4624950" y="4112996"/>
                <a:ext cx="1650607" cy="691492"/>
                <a:chOff x="4624950" y="4112996"/>
                <a:chExt cx="1650607" cy="691492"/>
              </a:xfrm>
            </p:grpSpPr>
            <p:sp>
              <p:nvSpPr>
                <p:cNvPr id="48" name="Oval 29"/>
                <p:cNvSpPr/>
                <p:nvPr/>
              </p:nvSpPr>
              <p:spPr>
                <a:xfrm>
                  <a:off x="6104124" y="4629246"/>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52" name="Straight Connector 35"/>
                <p:cNvCxnSpPr>
                  <a:stCxn id="39" idx="6"/>
                  <a:endCxn id="48" idx="2"/>
                </p:cNvCxnSpPr>
                <p:nvPr/>
              </p:nvCxnSpPr>
              <p:spPr>
                <a:xfrm>
                  <a:off x="4624950" y="4112996"/>
                  <a:ext cx="1479174" cy="603872"/>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9" name="组合 9"/>
              <p:cNvGrpSpPr/>
              <p:nvPr/>
            </p:nvGrpSpPr>
            <p:grpSpPr>
              <a:xfrm>
                <a:off x="6275557" y="3850132"/>
                <a:ext cx="1440071" cy="866735"/>
                <a:chOff x="6275557" y="3850132"/>
                <a:chExt cx="1440071" cy="866735"/>
              </a:xfrm>
            </p:grpSpPr>
            <p:sp>
              <p:nvSpPr>
                <p:cNvPr id="78" name="Oval 30"/>
                <p:cNvSpPr/>
                <p:nvPr/>
              </p:nvSpPr>
              <p:spPr>
                <a:xfrm>
                  <a:off x="7544195" y="3850132"/>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80" name="Straight Connector 36"/>
                <p:cNvCxnSpPr>
                  <a:stCxn id="48" idx="6"/>
                  <a:endCxn id="78" idx="2"/>
                </p:cNvCxnSpPr>
                <p:nvPr/>
              </p:nvCxnSpPr>
              <p:spPr>
                <a:xfrm flipV="1">
                  <a:off x="6275557" y="3937753"/>
                  <a:ext cx="126863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cxnSp>
            <p:nvCxnSpPr>
              <p:cNvPr id="83" name="Straight Connector 37"/>
              <p:cNvCxnSpPr>
                <a:stCxn id="78" idx="6"/>
                <a:endCxn id="31" idx="2"/>
              </p:cNvCxnSpPr>
              <p:nvPr/>
            </p:nvCxnSpPr>
            <p:spPr>
              <a:xfrm>
                <a:off x="7715628" y="3937754"/>
                <a:ext cx="1133894" cy="954356"/>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88" name="Straight Connector 38"/>
              <p:cNvCxnSpPr>
                <a:stCxn id="31" idx="6"/>
                <a:endCxn id="33" idx="2"/>
              </p:cNvCxnSpPr>
              <p:nvPr/>
            </p:nvCxnSpPr>
            <p:spPr>
              <a:xfrm flipV="1">
                <a:off x="9020956" y="4025374"/>
                <a:ext cx="1295573" cy="866735"/>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89" name="TextBox 39"/>
            <p:cNvSpPr txBox="1"/>
            <p:nvPr/>
          </p:nvSpPr>
          <p:spPr>
            <a:xfrm>
              <a:off x="113" y="7806"/>
              <a:ext cx="3783" cy="996"/>
            </a:xfrm>
            <a:prstGeom prst="rect">
              <a:avLst/>
            </a:prstGeom>
            <a:noFill/>
          </p:spPr>
          <p:txBody>
            <a:bodyPr wrap="square" lIns="0" tIns="0" rIns="0" bIns="0" rtlCol="0" anchor="ctr">
              <a:noAutofit/>
            </a:bodyPr>
            <a:lstStyle>
              <a:defPPr>
                <a:defRPr lang="zh-CN"/>
              </a:defPPr>
              <a:lvl1pPr lvl="0" algn="ctr">
                <a:defRPr sz="1900" b="1">
                  <a:solidFill>
                    <a:schemeClr val="tx1">
                      <a:lumMod val="50000"/>
                      <a:lumOff val="50000"/>
                    </a:schemeClr>
                  </a:solidFill>
                  <a:latin typeface="Roboto condensed"/>
                  <a:ea typeface="Roboto Light" pitchFamily="2" charset="0"/>
                  <a:cs typeface="Roboto condensed"/>
                </a:defRPr>
              </a:lvl1p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International Phonetic Symbols</a:t>
              </a:r>
              <a:endParaRPr lang="nb-NO" altLang="ko-KR"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0" name="TextBox 40"/>
            <p:cNvSpPr txBox="1"/>
            <p:nvPr/>
          </p:nvSpPr>
          <p:spPr>
            <a:xfrm>
              <a:off x="3479" y="8522"/>
              <a:ext cx="1936" cy="960"/>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Key Words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1" name="TextBox 41"/>
            <p:cNvSpPr txBox="1"/>
            <p:nvPr/>
          </p:nvSpPr>
          <p:spPr>
            <a:xfrm>
              <a:off x="5407" y="7487"/>
              <a:ext cx="2155" cy="975"/>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Key Sentences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2" name="TextBox 42"/>
            <p:cNvSpPr txBox="1"/>
            <p:nvPr/>
          </p:nvSpPr>
          <p:spPr>
            <a:xfrm>
              <a:off x="7959" y="8188"/>
              <a:ext cx="2211" cy="714"/>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Dialogues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3" name="TextBox 43"/>
            <p:cNvSpPr txBox="1"/>
            <p:nvPr/>
          </p:nvSpPr>
          <p:spPr>
            <a:xfrm>
              <a:off x="10170" y="7439"/>
              <a:ext cx="1986" cy="504"/>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Exercises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4" name="TextBox 44"/>
            <p:cNvSpPr txBox="1"/>
            <p:nvPr/>
          </p:nvSpPr>
          <p:spPr>
            <a:xfrm>
              <a:off x="12549" y="8522"/>
              <a:ext cx="1886" cy="573"/>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Fun Time</a:t>
              </a:r>
              <a:endParaRPr lang="nb-NO" altLang="ko-KR" sz="19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5" name="TextBox 45"/>
            <p:cNvSpPr txBox="1"/>
            <p:nvPr/>
          </p:nvSpPr>
          <p:spPr>
            <a:xfrm>
              <a:off x="14482" y="7440"/>
              <a:ext cx="2495" cy="1021"/>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Further Reading</a:t>
              </a:r>
              <a:endParaRPr lang="nb-NO" altLang="ko-KR" sz="19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cxnSp>
          <p:nvCxnSpPr>
            <p:cNvPr id="96" name="Straight Connector 51"/>
            <p:cNvCxnSpPr/>
            <p:nvPr/>
          </p:nvCxnSpPr>
          <p:spPr>
            <a:xfrm flipH="1">
              <a:off x="811" y="10049"/>
              <a:ext cx="17688"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97" name="组合 96"/>
            <p:cNvGrpSpPr/>
            <p:nvPr/>
          </p:nvGrpSpPr>
          <p:grpSpPr>
            <a:xfrm>
              <a:off x="2912" y="4831"/>
              <a:ext cx="3126" cy="3175"/>
              <a:chOff x="3617767" y="1486413"/>
              <a:chExt cx="1841077" cy="1851387"/>
            </a:xfrm>
            <a:solidFill>
              <a:schemeClr val="accent2">
                <a:lumMod val="60000"/>
                <a:lumOff val="40000"/>
              </a:schemeClr>
            </a:solidFill>
          </p:grpSpPr>
          <p:sp>
            <p:nvSpPr>
              <p:cNvPr id="98" name="Rounded Rectangle 4"/>
              <p:cNvSpPr/>
              <p:nvPr/>
            </p:nvSpPr>
            <p:spPr>
              <a:xfrm>
                <a:off x="3617767" y="1486413"/>
                <a:ext cx="1841077" cy="1851387"/>
              </a:xfrm>
              <a:prstGeom prst="roundRect">
                <a:avLst>
                  <a:gd name="adj" fmla="val 50000"/>
                </a:avLst>
              </a:prstGeom>
              <a:grpFill/>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99" name="TextBox 5"/>
              <p:cNvSpPr txBox="1"/>
              <p:nvPr/>
            </p:nvSpPr>
            <p:spPr>
              <a:xfrm>
                <a:off x="3818119" y="1949260"/>
                <a:ext cx="1533238" cy="903982"/>
              </a:xfrm>
              <a:prstGeom prst="rect">
                <a:avLst/>
              </a:prstGeom>
              <a:grp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Two</a:t>
                </a:r>
                <a:endParaRPr lang="ko-KR" altLang="en-US" sz="2800" b="1" dirty="0">
                  <a:solidFill>
                    <a:srgbClr val="FFFFFF"/>
                  </a:solidFill>
                  <a:latin typeface="微软雅黑" panose="020B0503020204020204" pitchFamily="34" charset="-122"/>
                  <a:cs typeface="Roboto condensed"/>
                </a:endParaRPr>
              </a:p>
            </p:txBody>
          </p:sp>
        </p:grpSp>
        <p:grpSp>
          <p:nvGrpSpPr>
            <p:cNvPr id="100" name="组合 99"/>
            <p:cNvGrpSpPr/>
            <p:nvPr/>
          </p:nvGrpSpPr>
          <p:grpSpPr>
            <a:xfrm>
              <a:off x="11644" y="4606"/>
              <a:ext cx="3126" cy="3175"/>
              <a:chOff x="3617767" y="1486413"/>
              <a:chExt cx="1841077" cy="1851387"/>
            </a:xfrm>
            <a:solidFill>
              <a:schemeClr val="accent4">
                <a:lumMod val="75000"/>
              </a:schemeClr>
            </a:solidFill>
          </p:grpSpPr>
          <p:sp>
            <p:nvSpPr>
              <p:cNvPr id="101" name="Rounded Rectangle 4"/>
              <p:cNvSpPr/>
              <p:nvPr/>
            </p:nvSpPr>
            <p:spPr>
              <a:xfrm>
                <a:off x="3617767" y="1486413"/>
                <a:ext cx="1841077" cy="1851387"/>
              </a:xfrm>
              <a:prstGeom prst="roundRect">
                <a:avLst>
                  <a:gd name="adj" fmla="val 50000"/>
                </a:avLst>
              </a:prstGeom>
              <a:grpFill/>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02" name="TextBox 5"/>
              <p:cNvSpPr txBox="1"/>
              <p:nvPr/>
            </p:nvSpPr>
            <p:spPr>
              <a:xfrm>
                <a:off x="3818119" y="1949260"/>
                <a:ext cx="1533238" cy="903982"/>
              </a:xfrm>
              <a:prstGeom prst="rect">
                <a:avLst/>
              </a:prstGeom>
              <a:grp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Six</a:t>
                </a:r>
                <a:endParaRPr lang="ko-KR" altLang="en-US" sz="2800" b="1" dirty="0">
                  <a:solidFill>
                    <a:srgbClr val="FFFFFF"/>
                  </a:solidFill>
                  <a:latin typeface="微软雅黑" panose="020B0503020204020204" pitchFamily="34" charset="-122"/>
                  <a:cs typeface="Roboto condensed"/>
                </a:endParaRPr>
              </a:p>
            </p:txBody>
          </p:sp>
        </p:grpSp>
        <p:grpSp>
          <p:nvGrpSpPr>
            <p:cNvPr id="103" name="组合 102"/>
            <p:cNvGrpSpPr/>
            <p:nvPr/>
          </p:nvGrpSpPr>
          <p:grpSpPr>
            <a:xfrm>
              <a:off x="16421" y="4117"/>
              <a:ext cx="2659" cy="2604"/>
              <a:chOff x="6708446" y="1484785"/>
              <a:chExt cx="1841077" cy="1851387"/>
            </a:xfrm>
          </p:grpSpPr>
          <p:sp>
            <p:nvSpPr>
              <p:cNvPr id="104" name="Rounded Rectangle 22"/>
              <p:cNvSpPr/>
              <p:nvPr/>
            </p:nvSpPr>
            <p:spPr>
              <a:xfrm>
                <a:off x="6708446" y="1484785"/>
                <a:ext cx="1841077" cy="1851387"/>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lIns="121505" tIns="60753" rIns="121505" bIns="60753" rtlCol="0" anchor="ctr"/>
              <a:p>
                <a:pPr algn="ctr"/>
                <a:endParaRPr lang="en-US" dirty="0">
                  <a:latin typeface="Roboto condensed"/>
                  <a:cs typeface="Roboto condensed"/>
                </a:endParaRPr>
              </a:p>
            </p:txBody>
          </p:sp>
          <p:sp>
            <p:nvSpPr>
              <p:cNvPr id="105" name="TextBox 23"/>
              <p:cNvSpPr txBox="1"/>
              <p:nvPr/>
            </p:nvSpPr>
            <p:spPr>
              <a:xfrm>
                <a:off x="6802006" y="1867291"/>
                <a:ext cx="1744954" cy="1099883"/>
              </a:xfrm>
              <a:prstGeom prst="rect">
                <a:avLst/>
              </a:prstGeom>
              <a:noFill/>
            </p:spPr>
            <p:txBody>
              <a:bodyPr wrap="square" lIns="121505" tIns="60753" rIns="121505" bIns="60753" rtlCol="0">
                <a:spAutoFit/>
              </a:bodyPr>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Eight</a:t>
                </a:r>
                <a:endParaRPr lang="en-US" altLang="ko-KR" sz="2800" b="1" dirty="0">
                  <a:solidFill>
                    <a:srgbClr val="FFFFFF"/>
                  </a:solidFill>
                  <a:latin typeface="微软雅黑" panose="020B0503020204020204" pitchFamily="34" charset="-122"/>
                  <a:ea typeface="微软雅黑" panose="020B0503020204020204" pitchFamily="34" charset="-122"/>
                  <a:cs typeface="Roboto condensed"/>
                </a:endParaRPr>
              </a:p>
            </p:txBody>
          </p:sp>
        </p:grpSp>
        <p:cxnSp>
          <p:nvCxnSpPr>
            <p:cNvPr id="106" name="Straight Connector 38"/>
            <p:cNvCxnSpPr>
              <a:stCxn id="33" idx="1"/>
              <a:endCxn id="107" idx="1"/>
            </p:cNvCxnSpPr>
            <p:nvPr/>
          </p:nvCxnSpPr>
          <p:spPr>
            <a:xfrm>
              <a:off x="15495" y="6922"/>
              <a:ext cx="2227" cy="673"/>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sp>
          <p:nvSpPr>
            <p:cNvPr id="107" name="Oval 32"/>
            <p:cNvSpPr/>
            <p:nvPr/>
          </p:nvSpPr>
          <p:spPr>
            <a:xfrm>
              <a:off x="17686" y="7555"/>
              <a:ext cx="248" cy="276"/>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p>
              <a:pPr algn="ctr"/>
              <a:endParaRPr lang="en-US" dirty="0">
                <a:latin typeface="Roboto condensed"/>
                <a:cs typeface="Roboto condensed"/>
              </a:endParaRPr>
            </a:p>
          </p:txBody>
        </p:sp>
        <p:sp>
          <p:nvSpPr>
            <p:cNvPr id="108" name="TextBox 45"/>
            <p:cNvSpPr txBox="1"/>
            <p:nvPr/>
          </p:nvSpPr>
          <p:spPr>
            <a:xfrm>
              <a:off x="16631" y="8109"/>
              <a:ext cx="2495" cy="1021"/>
            </a:xfrm>
            <a:prstGeom prst="rect">
              <a:avLst/>
            </a:prstGeom>
            <a:noFill/>
          </p:spPr>
          <p:txBody>
            <a:bodyPr wrap="square" lIns="0" tIns="0" rIns="0" bIns="0" rtlCol="0" anchor="ctr">
              <a:noAutofit/>
            </a:bodyPr>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Chinese</a:t>
              </a:r>
              <a:endParaRPr lang="en-US" altLang="zh-CN" sz="2000" b="1" dirty="0">
                <a:solidFill>
                  <a:schemeClr val="bg2">
                    <a:lumMod val="25000"/>
                  </a:schemeClr>
                </a:solidFill>
                <a:latin typeface="微软雅黑" panose="020B0503020204020204" pitchFamily="34" charset="-122"/>
                <a:ea typeface="微软雅黑" panose="020B0503020204020204" pitchFamily="34" charset="-122"/>
              </a:endParaRPr>
            </a:p>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Culture</a:t>
              </a:r>
              <a:endParaRPr lang="en-US" altLang="zh-CN" sz="2000" b="1" dirty="0">
                <a:solidFill>
                  <a:schemeClr val="bg2">
                    <a:lumMod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2000"/>
                                        <p:tgtEl>
                                          <p:spTgt spid="8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fade">
                                      <p:cBhvr>
                                        <p:cTn id="11" dur="2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055440" y="332656"/>
            <a:ext cx="3744416"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Teaching Objectives</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3" name="任意多边形 2"/>
          <p:cNvSpPr/>
          <p:nvPr/>
        </p:nvSpPr>
        <p:spPr>
          <a:xfrm>
            <a:off x="4799856" y="332656"/>
            <a:ext cx="3744416"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rPr>
              <a:t>  </a:t>
            </a:r>
            <a:r>
              <a:rPr lang="en-US" altLang="zh-CN" b="1" dirty="0">
                <a:solidFill>
                  <a:schemeClr val="tx1"/>
                </a:solidFill>
                <a:sym typeface="+mn-ea"/>
              </a:rPr>
              <a:t>Unit 1:  My Family and Me</a:t>
            </a:r>
            <a:endParaRPr lang="en-US" altLang="zh-CN" b="1" dirty="0">
              <a:solidFill>
                <a:schemeClr val="tx1"/>
              </a:solidFill>
              <a:latin typeface="微软雅黑" panose="020B0503020204020204" pitchFamily="34" charset="-122"/>
              <a:ea typeface="微软雅黑" panose="020B0503020204020204" pitchFamily="34" charset="-122"/>
              <a:sym typeface="+mn-ea"/>
            </a:endParaRPr>
          </a:p>
        </p:txBody>
      </p:sp>
      <p:sp>
        <p:nvSpPr>
          <p:cNvPr id="40" name="矩形 39"/>
          <p:cNvSpPr/>
          <p:nvPr/>
        </p:nvSpPr>
        <p:spPr>
          <a:xfrm>
            <a:off x="5799445" y="974263"/>
            <a:ext cx="6096000" cy="5677535"/>
          </a:xfrm>
          <a:prstGeom prst="rect">
            <a:avLst/>
          </a:prstGeom>
        </p:spPr>
        <p:txBody>
          <a:bodyPr>
            <a:spAutoFit/>
          </a:bodyPr>
          <a:lstStyle/>
          <a:p>
            <a:r>
              <a:rPr lang="en-US" altLang="zh-CN" sz="2800" dirty="0">
                <a:solidFill>
                  <a:srgbClr val="7030A0"/>
                </a:solidFill>
                <a:latin typeface="Times New Roman" panose="02020603050405020304" pitchFamily="18" charset="0"/>
                <a:cs typeface="Times New Roman" panose="02020603050405020304" pitchFamily="18" charset="0"/>
              </a:rPr>
              <a:t>After learning this unit, the students should be able to </a:t>
            </a:r>
            <a:endParaRPr lang="en-US" altLang="zh-CN" sz="2800" dirty="0">
              <a:solidFill>
                <a:srgbClr val="7030A0"/>
              </a:solidFill>
              <a:latin typeface="Times New Roman" panose="02020603050405020304" pitchFamily="18" charset="0"/>
              <a:cs typeface="Times New Roman" panose="02020603050405020304" pitchFamily="18" charset="0"/>
            </a:endParaRPr>
          </a:p>
          <a:p>
            <a:endParaRPr lang="zh-CN" altLang="zh-CN" sz="2800" dirty="0">
              <a:solidFill>
                <a:srgbClr val="7030A0"/>
              </a:solidFill>
              <a:latin typeface="Times New Roman" panose="02020603050405020304" pitchFamily="18" charset="0"/>
              <a:cs typeface="Times New Roman" panose="02020603050405020304" pitchFamily="18" charset="0"/>
            </a:endParaRPr>
          </a:p>
          <a:p>
            <a:pPr lvl="0"/>
            <a:r>
              <a:rPr altLang="zh-CN" sz="2800">
                <a:solidFill>
                  <a:srgbClr val="7030A0"/>
                </a:solidFill>
                <a:latin typeface="Times New Roman" panose="02020603050405020304" pitchFamily="18" charset="0"/>
                <a:cs typeface="Times New Roman" panose="02020603050405020304" pitchFamily="18" charset="0"/>
              </a:rPr>
              <a:t>1.read the the International Phonetic Symbols.</a:t>
            </a:r>
            <a:endParaRPr altLang="zh-CN" sz="2800">
              <a:solidFill>
                <a:srgbClr val="7030A0"/>
              </a:solidFill>
              <a:latin typeface="Times New Roman" panose="02020603050405020304" pitchFamily="18" charset="0"/>
              <a:cs typeface="Times New Roman" panose="02020603050405020304" pitchFamily="18" charset="0"/>
            </a:endParaRPr>
          </a:p>
          <a:p>
            <a:pPr lvl="0"/>
            <a:endParaRPr altLang="zh-CN" sz="2800">
              <a:solidFill>
                <a:srgbClr val="7030A0"/>
              </a:solidFill>
              <a:latin typeface="Times New Roman" panose="02020603050405020304" pitchFamily="18" charset="0"/>
              <a:cs typeface="Times New Roman" panose="02020603050405020304" pitchFamily="18" charset="0"/>
            </a:endParaRPr>
          </a:p>
          <a:p>
            <a:pPr lvl="0"/>
            <a:r>
              <a:rPr altLang="zh-CN" sz="2800">
                <a:solidFill>
                  <a:srgbClr val="7030A0"/>
                </a:solidFill>
                <a:latin typeface="Times New Roman" panose="02020603050405020304" pitchFamily="18" charset="0"/>
                <a:cs typeface="Times New Roman" panose="02020603050405020304" pitchFamily="18" charset="0"/>
              </a:rPr>
              <a:t>2.use the key words to make new dialogues. </a:t>
            </a:r>
            <a:endParaRPr altLang="zh-CN" sz="2800">
              <a:solidFill>
                <a:srgbClr val="7030A0"/>
              </a:solidFill>
              <a:latin typeface="Times New Roman" panose="02020603050405020304" pitchFamily="18" charset="0"/>
              <a:cs typeface="Times New Roman" panose="02020603050405020304" pitchFamily="18" charset="0"/>
            </a:endParaRPr>
          </a:p>
          <a:p>
            <a:pPr lvl="0"/>
            <a:endParaRPr altLang="zh-CN" sz="2800">
              <a:solidFill>
                <a:srgbClr val="7030A0"/>
              </a:solidFill>
              <a:latin typeface="Times New Roman" panose="02020603050405020304" pitchFamily="18" charset="0"/>
              <a:cs typeface="Times New Roman" panose="02020603050405020304" pitchFamily="18" charset="0"/>
            </a:endParaRPr>
          </a:p>
          <a:p>
            <a:pPr lvl="0"/>
            <a:r>
              <a:rPr altLang="zh-CN" sz="2800">
                <a:solidFill>
                  <a:srgbClr val="7030A0"/>
                </a:solidFill>
                <a:latin typeface="Times New Roman" panose="02020603050405020304" pitchFamily="18" charset="0"/>
                <a:cs typeface="Times New Roman" panose="02020603050405020304" pitchFamily="18" charset="0"/>
              </a:rPr>
              <a:t>3.arrange a game for the kids to practice the English sentences: “What’ s your name? My name is _______.”</a:t>
            </a:r>
            <a:r>
              <a:rPr lang="en-US" altLang="zh-CN" sz="2800" dirty="0">
                <a:solidFill>
                  <a:srgbClr val="7030A0"/>
                </a:solidFill>
                <a:latin typeface="Times New Roman" panose="02020603050405020304" pitchFamily="18" charset="0"/>
                <a:cs typeface="Times New Roman" panose="02020603050405020304" pitchFamily="18" charset="0"/>
              </a:rPr>
              <a:t> </a:t>
            </a:r>
            <a:endParaRPr lang="zh-CN" altLang="zh-CN" sz="2800" dirty="0">
              <a:solidFill>
                <a:srgbClr val="7030A0"/>
              </a:solidFill>
              <a:latin typeface="Times New Roman" panose="02020603050405020304" pitchFamily="18" charset="0"/>
              <a:cs typeface="Times New Roman" panose="02020603050405020304" pitchFamily="18" charset="0"/>
            </a:endParaRPr>
          </a:p>
          <a:p>
            <a:pPr>
              <a:lnSpc>
                <a:spcPct val="150000"/>
              </a:lnSpc>
            </a:pPr>
            <a:endParaRPr lang="zh-CN" altLang="en-US" dirty="0">
              <a:solidFill>
                <a:srgbClr val="7030A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 name="图片 6"/>
          <p:cNvPicPr/>
          <p:nvPr/>
        </p:nvPicPr>
        <p:blipFill>
          <a:blip r:embed="rId1" cstate="print">
            <a:extLst>
              <a:ext uri="{28A0092B-C50C-407E-A947-70E740481C1C}">
                <a14:useLocalDpi xmlns:a14="http://schemas.microsoft.com/office/drawing/2010/main" val="0"/>
              </a:ext>
            </a:extLst>
          </a:blip>
          <a:stretch>
            <a:fillRect/>
          </a:stretch>
        </p:blipFill>
        <p:spPr>
          <a:xfrm>
            <a:off x="296555" y="1484784"/>
            <a:ext cx="5112568" cy="4145233"/>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000"/>
                                        <p:tgtEl>
                                          <p:spTgt spid="3"/>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ldLvl="0" animBg="1"/>
      <p:bldP spid="4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20"/>
          <p:cNvSpPr/>
          <p:nvPr/>
        </p:nvSpPr>
        <p:spPr>
          <a:xfrm>
            <a:off x="803412" y="908720"/>
            <a:ext cx="5904656" cy="6247130"/>
          </a:xfrm>
          <a:prstGeom prst="rect">
            <a:avLst/>
          </a:prstGeom>
        </p:spPr>
        <p:txBody>
          <a:bodyPr wrap="square">
            <a:spAutoFit/>
          </a:bodyPr>
          <a:lstStyle/>
          <a:p>
            <a:pPr defTabSz="1214120"/>
            <a:r>
              <a:rPr lang="en-US" altLang="zh-CN"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Keys</a:t>
            </a:r>
            <a:r>
              <a:rPr lang="zh-CN" altLang="en-US"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to</a:t>
            </a:r>
            <a:r>
              <a:rPr lang="zh-CN" altLang="en-US"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the</a:t>
            </a:r>
            <a:r>
              <a:rPr lang="zh-CN" altLang="en-US"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Exercises</a:t>
            </a:r>
            <a:endParaRPr lang="en-US" altLang="zh-CN"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endParaRPr>
          </a:p>
          <a:p>
            <a:pPr lvl="0">
              <a:lnSpc>
                <a:spcPct val="150000"/>
              </a:lnSpc>
            </a:pPr>
            <a:r>
              <a:rPr altLang="zh-CN" sz="2000" b="1" dirty="0"/>
              <a:t>1.Complete the Dialogue. 补充完整对话</a:t>
            </a:r>
            <a:endParaRPr altLang="zh-CN" sz="2000" b="1" dirty="0"/>
          </a:p>
          <a:p>
            <a:pPr lvl="0">
              <a:lnSpc>
                <a:spcPct val="150000"/>
              </a:lnSpc>
            </a:pPr>
            <a:endParaRPr altLang="zh-CN" sz="2000" b="1" dirty="0"/>
          </a:p>
          <a:p>
            <a:pPr lvl="0">
              <a:lnSpc>
                <a:spcPct val="150000"/>
              </a:lnSpc>
            </a:pPr>
            <a:r>
              <a:rPr altLang="zh-CN" sz="2000" b="1" dirty="0"/>
              <a:t>T: Good morning.</a:t>
            </a:r>
            <a:endParaRPr altLang="zh-CN" sz="2000" b="1" dirty="0"/>
          </a:p>
          <a:p>
            <a:pPr lvl="0">
              <a:lnSpc>
                <a:spcPct val="150000"/>
              </a:lnSpc>
            </a:pPr>
            <a:r>
              <a:rPr altLang="zh-CN" sz="2000" b="1" dirty="0"/>
              <a:t>C: (1)____________.</a:t>
            </a:r>
            <a:endParaRPr altLang="zh-CN" sz="2000" b="1" dirty="0"/>
          </a:p>
          <a:p>
            <a:pPr lvl="0">
              <a:lnSpc>
                <a:spcPct val="150000"/>
              </a:lnSpc>
            </a:pPr>
            <a:r>
              <a:rPr altLang="zh-CN" sz="2000" b="1" dirty="0"/>
              <a:t>T: How are you doing today?</a:t>
            </a:r>
            <a:endParaRPr altLang="zh-CN" sz="2000" b="1" dirty="0"/>
          </a:p>
          <a:p>
            <a:pPr lvl="0">
              <a:lnSpc>
                <a:spcPct val="150000"/>
              </a:lnSpc>
            </a:pPr>
            <a:r>
              <a:rPr altLang="zh-CN" sz="2000" b="1" dirty="0"/>
              <a:t>C: (2)______________________.</a:t>
            </a:r>
            <a:endParaRPr altLang="zh-CN" sz="2000" b="1" dirty="0"/>
          </a:p>
          <a:p>
            <a:pPr lvl="0">
              <a:lnSpc>
                <a:spcPct val="150000"/>
              </a:lnSpc>
            </a:pPr>
            <a:r>
              <a:rPr altLang="zh-CN" sz="2000" b="1" dirty="0"/>
              <a:t>T: I am fine too. Thank you. Would you like to play a game?</a:t>
            </a:r>
            <a:endParaRPr altLang="zh-CN" sz="2000" b="1" dirty="0"/>
          </a:p>
          <a:p>
            <a:pPr lvl="0">
              <a:lnSpc>
                <a:spcPct val="150000"/>
              </a:lnSpc>
            </a:pPr>
            <a:r>
              <a:rPr altLang="zh-CN" sz="2000" b="1" dirty="0"/>
              <a:t>C: (3)__________________. </a:t>
            </a:r>
            <a:endParaRPr altLang="zh-CN" sz="2000" b="1" dirty="0"/>
          </a:p>
          <a:p>
            <a:pPr lvl="0">
              <a:lnSpc>
                <a:spcPct val="150000"/>
              </a:lnSpc>
            </a:pPr>
            <a:r>
              <a:rPr altLang="zh-CN" sz="2000" b="1" dirty="0"/>
              <a:t>T: All right. Now let’s begin. </a:t>
            </a:r>
            <a:endParaRPr altLang="zh-CN" sz="2000" b="1" dirty="0"/>
          </a:p>
          <a:p>
            <a:pPr lvl="0">
              <a:lnSpc>
                <a:spcPct val="150000"/>
              </a:lnSpc>
            </a:pPr>
            <a:endParaRPr altLang="zh-CN" sz="2000" b="1" dirty="0"/>
          </a:p>
          <a:p>
            <a:pPr lvl="0">
              <a:lnSpc>
                <a:spcPct val="150000"/>
              </a:lnSpc>
            </a:pPr>
            <a:endParaRPr lang="en-US" altLang="zh-CN"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6" name="任意多边形 105"/>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Five</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120" name="任意多边形 119"/>
          <p:cNvSpPr/>
          <p:nvPr/>
        </p:nvSpPr>
        <p:spPr>
          <a:xfrm>
            <a:off x="4871864"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descr="0020032745017098_b"/>
          <p:cNvPicPr>
            <a:picLocks noChangeAspect="1"/>
          </p:cNvPicPr>
          <p:nvPr/>
        </p:nvPicPr>
        <p:blipFill>
          <a:blip r:embed="rId1"/>
          <a:stretch>
            <a:fillRect/>
          </a:stretch>
        </p:blipFill>
        <p:spPr>
          <a:xfrm>
            <a:off x="7536180" y="2492375"/>
            <a:ext cx="3265170" cy="30245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2000"/>
                                        <p:tgtEl>
                                          <p:spTgt spid="10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fade">
                                      <p:cBhvr>
                                        <p:cTn id="11" dur="20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P spid="12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20"/>
          <p:cNvSpPr/>
          <p:nvPr/>
        </p:nvSpPr>
        <p:spPr>
          <a:xfrm>
            <a:off x="803412" y="908720"/>
            <a:ext cx="5904656" cy="4154170"/>
          </a:xfrm>
          <a:prstGeom prst="rect">
            <a:avLst/>
          </a:prstGeom>
        </p:spPr>
        <p:txBody>
          <a:bodyPr wrap="square">
            <a:spAutoFit/>
          </a:bodyPr>
          <a:lstStyle/>
          <a:p>
            <a:pPr defTabSz="1214120"/>
            <a:r>
              <a:rPr lang="en-US" altLang="zh-CN"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Keys</a:t>
            </a:r>
            <a:r>
              <a:rPr lang="zh-CN" altLang="en-US"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to</a:t>
            </a:r>
            <a:r>
              <a:rPr lang="zh-CN" altLang="en-US"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the</a:t>
            </a:r>
            <a:r>
              <a:rPr lang="zh-CN" altLang="en-US"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Exercises</a:t>
            </a:r>
            <a:endParaRPr lang="en-US" altLang="zh-CN"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endParaRPr>
          </a:p>
          <a:p>
            <a:pPr defTabSz="1214120"/>
            <a:endParaRPr lang="en-US" altLang="zh-CN"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endParaRPr>
          </a:p>
          <a:p>
            <a:pPr defTabSz="1214120"/>
            <a:endParaRPr lang="en-US" altLang="zh-CN"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endParaRPr>
          </a:p>
          <a:p>
            <a:pPr lvl="0">
              <a:lnSpc>
                <a:spcPct val="150000"/>
              </a:lnSpc>
            </a:pPr>
            <a:r>
              <a:rPr altLang="zh-CN" sz="2000" b="1" dirty="0"/>
              <a:t>2.Oral Translation 口头翻译</a:t>
            </a:r>
            <a:endParaRPr altLang="zh-CN" sz="2000" b="1" dirty="0"/>
          </a:p>
          <a:p>
            <a:pPr lvl="0">
              <a:lnSpc>
                <a:spcPct val="150000"/>
              </a:lnSpc>
            </a:pPr>
            <a:r>
              <a:rPr altLang="zh-CN" sz="2000" b="1" dirty="0"/>
              <a:t>（1）请让我做一个自我介绍</a:t>
            </a:r>
            <a:endParaRPr altLang="zh-CN" sz="2000" b="1" dirty="0"/>
          </a:p>
          <a:p>
            <a:pPr lvl="0">
              <a:lnSpc>
                <a:spcPct val="150000"/>
              </a:lnSpc>
            </a:pPr>
            <a:r>
              <a:rPr altLang="zh-CN" sz="2000" b="1" dirty="0"/>
              <a:t>（2）很高兴见到你。</a:t>
            </a:r>
            <a:endParaRPr altLang="zh-CN" sz="2000" b="1" dirty="0"/>
          </a:p>
          <a:p>
            <a:pPr lvl="0">
              <a:lnSpc>
                <a:spcPct val="150000"/>
              </a:lnSpc>
            </a:pPr>
            <a:r>
              <a:rPr altLang="zh-CN" sz="2000" b="1" dirty="0"/>
              <a:t>（3）你家里有几个人？</a:t>
            </a:r>
            <a:endParaRPr altLang="zh-CN" sz="2000" b="1" dirty="0"/>
          </a:p>
          <a:p>
            <a:pPr lvl="0">
              <a:lnSpc>
                <a:spcPct val="150000"/>
              </a:lnSpc>
            </a:pPr>
            <a:r>
              <a:rPr altLang="zh-CN" sz="2000" b="1" dirty="0"/>
              <a:t>（4）我的妈妈是一个护士。</a:t>
            </a:r>
            <a:endParaRPr altLang="zh-CN" sz="2000" b="1" dirty="0"/>
          </a:p>
          <a:p>
            <a:pPr lvl="0">
              <a:lnSpc>
                <a:spcPct val="150000"/>
              </a:lnSpc>
            </a:pPr>
            <a:r>
              <a:rPr altLang="zh-CN" sz="2000" b="1" dirty="0"/>
              <a:t>（5）你想要读故事书吗？</a:t>
            </a:r>
            <a:r>
              <a:rPr lang="en-US" altLang="zh-CN" dirty="0"/>
              <a:t> </a:t>
            </a:r>
            <a:endParaRPr lang="en-US" altLang="zh-CN"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6" name="任意多边形 105"/>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Five</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120" name="任意多边形 119"/>
          <p:cNvSpPr/>
          <p:nvPr/>
        </p:nvSpPr>
        <p:spPr>
          <a:xfrm>
            <a:off x="4871864"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descr="0020032745017098_b"/>
          <p:cNvPicPr>
            <a:picLocks noChangeAspect="1"/>
          </p:cNvPicPr>
          <p:nvPr/>
        </p:nvPicPr>
        <p:blipFill>
          <a:blip r:embed="rId1"/>
          <a:stretch>
            <a:fillRect/>
          </a:stretch>
        </p:blipFill>
        <p:spPr>
          <a:xfrm>
            <a:off x="7536180" y="2492375"/>
            <a:ext cx="3265170" cy="30245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2000"/>
                                        <p:tgtEl>
                                          <p:spTgt spid="10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fade">
                                      <p:cBhvr>
                                        <p:cTn id="11" dur="20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bldLvl="0" animBg="1"/>
      <p:bldP spid="120"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20"/>
          <p:cNvSpPr/>
          <p:nvPr/>
        </p:nvSpPr>
        <p:spPr>
          <a:xfrm>
            <a:off x="1055440" y="1880189"/>
            <a:ext cx="5904656" cy="2830195"/>
          </a:xfrm>
          <a:prstGeom prst="rect">
            <a:avLst/>
          </a:prstGeom>
        </p:spPr>
        <p:txBody>
          <a:bodyPr wrap="square">
            <a:spAutoFit/>
          </a:bodyPr>
          <a:lstStyle/>
          <a:p>
            <a:pPr defTabSz="1214120"/>
            <a:r>
              <a:rPr lang="en-US" altLang="zh-CN"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Keys</a:t>
            </a:r>
            <a:r>
              <a:rPr lang="zh-CN" altLang="en-US"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to</a:t>
            </a:r>
            <a:r>
              <a:rPr lang="zh-CN" altLang="en-US"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the</a:t>
            </a:r>
            <a:r>
              <a:rPr lang="zh-CN" altLang="en-US"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Exercises</a:t>
            </a:r>
            <a:endParaRPr lang="en-US" altLang="zh-CN"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endParaRPr>
          </a:p>
          <a:p>
            <a:pPr lvl="0">
              <a:lnSpc>
                <a:spcPct val="150000"/>
              </a:lnSpc>
            </a:pPr>
            <a:r>
              <a:rPr altLang="zh-CN" sz="2000" b="1" dirty="0"/>
              <a:t>3. Make Your Own Dialogue. 自己创编对话。 </a:t>
            </a:r>
            <a:endParaRPr altLang="zh-CN" sz="2000" b="1" dirty="0"/>
          </a:p>
          <a:p>
            <a:pPr lvl="0">
              <a:lnSpc>
                <a:spcPct val="150000"/>
              </a:lnSpc>
            </a:pPr>
            <a:r>
              <a:rPr altLang="zh-CN" sz="2000" b="1" dirty="0"/>
              <a:t>Make a dialogue with your partner about family, using the words and phrases </a:t>
            </a:r>
            <a:r>
              <a:rPr lang="en-US" sz="2000" b="1" dirty="0"/>
              <a:t>in this</a:t>
            </a:r>
            <a:r>
              <a:rPr altLang="zh-CN" sz="2000" b="1" dirty="0"/>
              <a:t> unit. </a:t>
            </a:r>
            <a:endParaRPr altLang="zh-CN" sz="2000" b="1" dirty="0"/>
          </a:p>
          <a:p>
            <a:pPr lvl="0">
              <a:lnSpc>
                <a:spcPct val="150000"/>
              </a:lnSpc>
            </a:pPr>
            <a:r>
              <a:rPr altLang="zh-CN" sz="2000" b="1" dirty="0"/>
              <a:t>请用本单元的单词和词组，和你的搭档一起创编一个关于家庭的对话。</a:t>
            </a:r>
            <a:r>
              <a:rPr lang="en-US" altLang="zh-CN" dirty="0"/>
              <a:t> </a:t>
            </a:r>
            <a:endParaRPr lang="en-US" altLang="zh-CN" sz="2800"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6" name="任意多边形 105"/>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Five</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120" name="任意多边形 119"/>
          <p:cNvSpPr/>
          <p:nvPr/>
        </p:nvSpPr>
        <p:spPr>
          <a:xfrm>
            <a:off x="4871864"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descr="0020032745017098_b"/>
          <p:cNvPicPr>
            <a:picLocks noChangeAspect="1"/>
          </p:cNvPicPr>
          <p:nvPr/>
        </p:nvPicPr>
        <p:blipFill>
          <a:blip r:embed="rId1"/>
          <a:stretch>
            <a:fillRect/>
          </a:stretch>
        </p:blipFill>
        <p:spPr>
          <a:xfrm>
            <a:off x="7967980" y="2204720"/>
            <a:ext cx="3250565" cy="2905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2000"/>
                                        <p:tgtEl>
                                          <p:spTgt spid="10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fade">
                                      <p:cBhvr>
                                        <p:cTn id="11" dur="20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P spid="120"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cstate="print">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456728" y="836712"/>
            <a:ext cx="12648728" cy="432048"/>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a:off x="-36512" y="682054"/>
            <a:ext cx="12228512" cy="442689"/>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a:solidFill>
                  <a:prstClr val="black"/>
                </a:solidFill>
                <a:latin typeface="微软雅黑" panose="020B0503020204020204" pitchFamily="34" charset="-122"/>
                <a:ea typeface="微软雅黑" panose="020B0503020204020204" pitchFamily="34" charset="-122"/>
              </a:rPr>
              <a:t>内容</a:t>
            </a:r>
            <a:endParaRPr lang="zh-CN" altLang="en-US" sz="4400" dirty="0">
              <a:solidFill>
                <a:prstClr val="black"/>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defRPr/>
            </a:pPr>
            <a:r>
              <a:rPr lang="en-US" altLang="zh-CN" kern="0" dirty="0">
                <a:solidFill>
                  <a:prstClr val="white">
                    <a:lumMod val="65000"/>
                  </a:prstClr>
                </a:solidFill>
              </a:rPr>
              <a:t>CONTENTS</a:t>
            </a:r>
            <a:endParaRPr lang="en-US" altLang="zh-CN" kern="0" dirty="0">
              <a:solidFill>
                <a:prstClr val="white">
                  <a:lumMod val="65000"/>
                </a:prstClr>
              </a:solidFill>
            </a:endParaRPr>
          </a:p>
        </p:txBody>
      </p:sp>
      <p:sp>
        <p:nvSpPr>
          <p:cNvPr id="86" name="矩形 85"/>
          <p:cNvSpPr/>
          <p:nvPr/>
        </p:nvSpPr>
        <p:spPr>
          <a:xfrm>
            <a:off x="8832304" y="188640"/>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87" name="任意多边形 86"/>
          <p:cNvSpPr/>
          <p:nvPr/>
        </p:nvSpPr>
        <p:spPr>
          <a:xfrm>
            <a:off x="0" y="692696"/>
            <a:ext cx="3960440"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71755" y="1917065"/>
            <a:ext cx="12072620" cy="4464050"/>
            <a:chOff x="113" y="3019"/>
            <a:chExt cx="19012" cy="7030"/>
          </a:xfrm>
        </p:grpSpPr>
        <p:grpSp>
          <p:nvGrpSpPr>
            <p:cNvPr id="25" name="组合 24"/>
            <p:cNvGrpSpPr/>
            <p:nvPr/>
          </p:nvGrpSpPr>
          <p:grpSpPr>
            <a:xfrm>
              <a:off x="4906" y="3125"/>
              <a:ext cx="2917" cy="2916"/>
              <a:chOff x="3617767" y="1552534"/>
              <a:chExt cx="1852274" cy="1851387"/>
            </a:xfrm>
          </p:grpSpPr>
          <p:sp>
            <p:nvSpPr>
              <p:cNvPr id="15" name="Rounded Rectangle 4"/>
              <p:cNvSpPr/>
              <p:nvPr/>
            </p:nvSpPr>
            <p:spPr>
              <a:xfrm>
                <a:off x="3617767" y="1552534"/>
                <a:ext cx="1841077" cy="1851387"/>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6" name="TextBox 5"/>
              <p:cNvSpPr txBox="1"/>
              <p:nvPr/>
            </p:nvSpPr>
            <p:spPr>
              <a:xfrm>
                <a:off x="3719736" y="1915399"/>
                <a:ext cx="1750305"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Three</a:t>
                </a:r>
                <a:endParaRPr lang="ko-KR" altLang="en-US" sz="2800" b="1" dirty="0">
                  <a:solidFill>
                    <a:srgbClr val="FFFFFF"/>
                  </a:solidFill>
                  <a:latin typeface="微软雅黑" panose="020B0503020204020204" pitchFamily="34" charset="-122"/>
                  <a:cs typeface="Roboto condensed"/>
                </a:endParaRPr>
              </a:p>
            </p:txBody>
          </p:sp>
        </p:grpSp>
        <p:grpSp>
          <p:nvGrpSpPr>
            <p:cNvPr id="34" name="组合 33"/>
            <p:cNvGrpSpPr/>
            <p:nvPr/>
          </p:nvGrpSpPr>
          <p:grpSpPr>
            <a:xfrm>
              <a:off x="572" y="3621"/>
              <a:ext cx="3340" cy="3398"/>
              <a:chOff x="863947" y="1747313"/>
              <a:chExt cx="2265375" cy="2278061"/>
            </a:xfrm>
            <a:gradFill>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p:grpSpPr>
          <p:sp>
            <p:nvSpPr>
              <p:cNvPr id="17" name="Rounded Rectangle 9"/>
              <p:cNvSpPr/>
              <p:nvPr/>
            </p:nvSpPr>
            <p:spPr>
              <a:xfrm>
                <a:off x="863947" y="1747313"/>
                <a:ext cx="2265375" cy="2278061"/>
              </a:xfrm>
              <a:prstGeom prst="roundRect">
                <a:avLst>
                  <a:gd name="adj" fmla="val 50000"/>
                </a:avLst>
              </a:prstGeom>
              <a:grp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8" name="텍스트 개체 틀 2"/>
              <p:cNvSpPr txBox="1"/>
              <p:nvPr/>
            </p:nvSpPr>
            <p:spPr>
              <a:xfrm>
                <a:off x="978797" y="2275439"/>
                <a:ext cx="1853812" cy="1013764"/>
              </a:xfrm>
              <a:prstGeom prst="rect">
                <a:avLst/>
              </a:prstGeom>
              <a:grpFill/>
            </p:spPr>
            <p:txBody>
              <a:bodyPr vert="horz" lIns="121505" tIns="60753" rIns="121505" bIns="60753"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One</a:t>
                </a:r>
                <a:endParaRPr lang="en-US" altLang="ko-KR" sz="2800" b="1" dirty="0">
                  <a:solidFill>
                    <a:schemeClr val="tx1"/>
                  </a:solidFill>
                  <a:latin typeface="微软雅黑" panose="020B0503020204020204" pitchFamily="34" charset="-122"/>
                  <a:ea typeface="微软雅黑" panose="020B0503020204020204" pitchFamily="34" charset="-122"/>
                  <a:cs typeface="Roboto condensed"/>
                </a:endParaRPr>
              </a:p>
            </p:txBody>
          </p:sp>
        </p:grpSp>
        <p:grpSp>
          <p:nvGrpSpPr>
            <p:cNvPr id="41" name="组合 40"/>
            <p:cNvGrpSpPr/>
            <p:nvPr/>
          </p:nvGrpSpPr>
          <p:grpSpPr>
            <a:xfrm>
              <a:off x="7174" y="3819"/>
              <a:ext cx="3568" cy="3587"/>
              <a:chOff x="5057837" y="1992903"/>
              <a:chExt cx="2265375" cy="2278061"/>
            </a:xfrm>
          </p:grpSpPr>
          <p:sp>
            <p:nvSpPr>
              <p:cNvPr id="19" name="Rounded Rectangle 13"/>
              <p:cNvSpPr/>
              <p:nvPr/>
            </p:nvSpPr>
            <p:spPr>
              <a:xfrm>
                <a:off x="5057837" y="1992903"/>
                <a:ext cx="2265375" cy="2278061"/>
              </a:xfrm>
              <a:prstGeom prst="roundRect">
                <a:avLst>
                  <a:gd name="adj" fmla="val 50000"/>
                </a:avLst>
              </a:prstGeom>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0" name="TextBox 15"/>
              <p:cNvSpPr txBox="1"/>
              <p:nvPr/>
            </p:nvSpPr>
            <p:spPr>
              <a:xfrm>
                <a:off x="5375667" y="2707993"/>
                <a:ext cx="1605246"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Four</a:t>
                </a:r>
                <a:endParaRPr lang="ko-KR" altLang="en-US" sz="2800" b="1" dirty="0">
                  <a:solidFill>
                    <a:srgbClr val="FFFFFF"/>
                  </a:solidFill>
                  <a:latin typeface="微软雅黑" panose="020B0503020204020204" pitchFamily="34" charset="-122"/>
                  <a:cs typeface="Roboto condensed"/>
                </a:endParaRPr>
              </a:p>
            </p:txBody>
          </p:sp>
        </p:grpSp>
        <p:grpSp>
          <p:nvGrpSpPr>
            <p:cNvPr id="45" name="组合 44"/>
            <p:cNvGrpSpPr/>
            <p:nvPr/>
          </p:nvGrpSpPr>
          <p:grpSpPr>
            <a:xfrm>
              <a:off x="13925" y="3019"/>
              <a:ext cx="3329" cy="3347"/>
              <a:chOff x="9344365" y="1484784"/>
              <a:chExt cx="2113788" cy="2125625"/>
            </a:xfrm>
          </p:grpSpPr>
          <p:sp>
            <p:nvSpPr>
              <p:cNvPr id="21" name="Rounded Rectangle 18"/>
              <p:cNvSpPr/>
              <p:nvPr/>
            </p:nvSpPr>
            <p:spPr>
              <a:xfrm>
                <a:off x="9344365" y="1484784"/>
                <a:ext cx="2113788" cy="2125625"/>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2" name="TextBox 19"/>
              <p:cNvSpPr txBox="1"/>
              <p:nvPr/>
            </p:nvSpPr>
            <p:spPr>
              <a:xfrm>
                <a:off x="9636794" y="1854123"/>
                <a:ext cx="1643781"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Seven</a:t>
                </a:r>
                <a:endParaRPr lang="ko-KR" altLang="en-US" sz="2800" b="1" dirty="0">
                  <a:solidFill>
                    <a:srgbClr val="FFFFFF"/>
                  </a:solidFill>
                  <a:latin typeface="微软雅黑" panose="020B0503020204020204" pitchFamily="34" charset="-122"/>
                  <a:cs typeface="Roboto condensed"/>
                </a:endParaRPr>
              </a:p>
            </p:txBody>
          </p:sp>
        </p:grpSp>
        <p:grpSp>
          <p:nvGrpSpPr>
            <p:cNvPr id="49" name="组合 48"/>
            <p:cNvGrpSpPr/>
            <p:nvPr/>
          </p:nvGrpSpPr>
          <p:grpSpPr>
            <a:xfrm>
              <a:off x="9773" y="3019"/>
              <a:ext cx="2899" cy="2916"/>
              <a:chOff x="6708446" y="1484785"/>
              <a:chExt cx="1841077" cy="1851387"/>
            </a:xfrm>
          </p:grpSpPr>
          <p:sp>
            <p:nvSpPr>
              <p:cNvPr id="23" name="Rounded Rectangle 22"/>
              <p:cNvSpPr/>
              <p:nvPr/>
            </p:nvSpPr>
            <p:spPr>
              <a:xfrm>
                <a:off x="6708446" y="1484785"/>
                <a:ext cx="1841077" cy="1851387"/>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4" name="TextBox 23"/>
              <p:cNvSpPr txBox="1"/>
              <p:nvPr/>
            </p:nvSpPr>
            <p:spPr>
              <a:xfrm>
                <a:off x="6860310" y="1867036"/>
                <a:ext cx="1611954"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Five</a:t>
                </a:r>
                <a:endParaRPr lang="ko-KR" altLang="en-US" sz="2800" b="1" dirty="0">
                  <a:solidFill>
                    <a:srgbClr val="FFFFFF"/>
                  </a:solidFill>
                  <a:latin typeface="微软雅黑" panose="020B0503020204020204" pitchFamily="34" charset="-122"/>
                  <a:cs typeface="Roboto condensed"/>
                </a:endParaRPr>
              </a:p>
            </p:txBody>
          </p:sp>
        </p:grpSp>
        <p:grpSp>
          <p:nvGrpSpPr>
            <p:cNvPr id="53" name="组合 52"/>
            <p:cNvGrpSpPr/>
            <p:nvPr/>
          </p:nvGrpSpPr>
          <p:grpSpPr>
            <a:xfrm>
              <a:off x="2124" y="6744"/>
              <a:ext cx="13601" cy="1779"/>
              <a:chOff x="1851283" y="3850132"/>
              <a:chExt cx="8636679" cy="1129598"/>
            </a:xfrm>
          </p:grpSpPr>
          <p:sp>
            <p:nvSpPr>
              <p:cNvPr id="31" name="Oval 31"/>
              <p:cNvSpPr/>
              <p:nvPr/>
            </p:nvSpPr>
            <p:spPr>
              <a:xfrm>
                <a:off x="8849522"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33" name="Oval 32"/>
              <p:cNvSpPr/>
              <p:nvPr/>
            </p:nvSpPr>
            <p:spPr>
              <a:xfrm>
                <a:off x="10316529" y="3937753"/>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grpSp>
            <p:nvGrpSpPr>
              <p:cNvPr id="56" name="组合 6"/>
              <p:cNvGrpSpPr/>
              <p:nvPr/>
            </p:nvGrpSpPr>
            <p:grpSpPr>
              <a:xfrm>
                <a:off x="1851283" y="4270964"/>
                <a:ext cx="1560975" cy="708766"/>
                <a:chOff x="1851283" y="4270964"/>
                <a:chExt cx="1560975" cy="708766"/>
              </a:xfrm>
            </p:grpSpPr>
            <p:sp>
              <p:nvSpPr>
                <p:cNvPr id="36" name="Oval 26"/>
                <p:cNvSpPr/>
                <p:nvPr/>
              </p:nvSpPr>
              <p:spPr>
                <a:xfrm>
                  <a:off x="1851283" y="427096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37" name="Oval 27"/>
                <p:cNvSpPr/>
                <p:nvPr/>
              </p:nvSpPr>
              <p:spPr>
                <a:xfrm>
                  <a:off x="3240825"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38" name="Straight Connector 33"/>
                <p:cNvCxnSpPr>
                  <a:stCxn id="36" idx="6"/>
                  <a:endCxn id="37" idx="2"/>
                </p:cNvCxnSpPr>
                <p:nvPr/>
              </p:nvCxnSpPr>
              <p:spPr>
                <a:xfrm>
                  <a:off x="2022716" y="4358585"/>
                  <a:ext cx="1218109" cy="53352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7" name="组合 7"/>
              <p:cNvGrpSpPr/>
              <p:nvPr/>
            </p:nvGrpSpPr>
            <p:grpSpPr>
              <a:xfrm>
                <a:off x="3412258" y="4025374"/>
                <a:ext cx="1212691" cy="866735"/>
                <a:chOff x="3412258" y="4025374"/>
                <a:chExt cx="1212691" cy="866735"/>
              </a:xfrm>
            </p:grpSpPr>
            <p:sp>
              <p:nvSpPr>
                <p:cNvPr id="39" name="Oval 28"/>
                <p:cNvSpPr/>
                <p:nvPr/>
              </p:nvSpPr>
              <p:spPr>
                <a:xfrm>
                  <a:off x="4453516" y="402537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44" name="Straight Connector 34"/>
                <p:cNvCxnSpPr>
                  <a:stCxn id="37" idx="6"/>
                  <a:endCxn id="39" idx="2"/>
                </p:cNvCxnSpPr>
                <p:nvPr/>
              </p:nvCxnSpPr>
              <p:spPr>
                <a:xfrm flipV="1">
                  <a:off x="3412258" y="4112995"/>
                  <a:ext cx="104125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8" name="组合 8"/>
              <p:cNvGrpSpPr/>
              <p:nvPr/>
            </p:nvGrpSpPr>
            <p:grpSpPr>
              <a:xfrm>
                <a:off x="4624950" y="4112996"/>
                <a:ext cx="1650607" cy="691492"/>
                <a:chOff x="4624950" y="4112996"/>
                <a:chExt cx="1650607" cy="691492"/>
              </a:xfrm>
            </p:grpSpPr>
            <p:sp>
              <p:nvSpPr>
                <p:cNvPr id="48" name="Oval 29"/>
                <p:cNvSpPr/>
                <p:nvPr/>
              </p:nvSpPr>
              <p:spPr>
                <a:xfrm>
                  <a:off x="6104124" y="4629246"/>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52" name="Straight Connector 35"/>
                <p:cNvCxnSpPr>
                  <a:stCxn id="39" idx="6"/>
                  <a:endCxn id="48" idx="2"/>
                </p:cNvCxnSpPr>
                <p:nvPr/>
              </p:nvCxnSpPr>
              <p:spPr>
                <a:xfrm>
                  <a:off x="4624950" y="4112996"/>
                  <a:ext cx="1479174" cy="603872"/>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9" name="组合 9"/>
              <p:cNvGrpSpPr/>
              <p:nvPr/>
            </p:nvGrpSpPr>
            <p:grpSpPr>
              <a:xfrm>
                <a:off x="6275557" y="3850132"/>
                <a:ext cx="1440071" cy="866735"/>
                <a:chOff x="6275557" y="3850132"/>
                <a:chExt cx="1440071" cy="866735"/>
              </a:xfrm>
            </p:grpSpPr>
            <p:sp>
              <p:nvSpPr>
                <p:cNvPr id="78" name="Oval 30"/>
                <p:cNvSpPr/>
                <p:nvPr/>
              </p:nvSpPr>
              <p:spPr>
                <a:xfrm>
                  <a:off x="7544195" y="3850132"/>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80" name="Straight Connector 36"/>
                <p:cNvCxnSpPr>
                  <a:stCxn id="48" idx="6"/>
                  <a:endCxn id="78" idx="2"/>
                </p:cNvCxnSpPr>
                <p:nvPr/>
              </p:nvCxnSpPr>
              <p:spPr>
                <a:xfrm flipV="1">
                  <a:off x="6275557" y="3937753"/>
                  <a:ext cx="126863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cxnSp>
            <p:nvCxnSpPr>
              <p:cNvPr id="83" name="Straight Connector 37"/>
              <p:cNvCxnSpPr>
                <a:stCxn id="78" idx="6"/>
                <a:endCxn id="31" idx="2"/>
              </p:cNvCxnSpPr>
              <p:nvPr/>
            </p:nvCxnSpPr>
            <p:spPr>
              <a:xfrm>
                <a:off x="7715628" y="3937754"/>
                <a:ext cx="1133894" cy="954356"/>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88" name="Straight Connector 38"/>
              <p:cNvCxnSpPr>
                <a:stCxn id="31" idx="6"/>
                <a:endCxn id="33" idx="2"/>
              </p:cNvCxnSpPr>
              <p:nvPr/>
            </p:nvCxnSpPr>
            <p:spPr>
              <a:xfrm flipV="1">
                <a:off x="9020956" y="4025374"/>
                <a:ext cx="1295573" cy="866735"/>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89" name="TextBox 39"/>
            <p:cNvSpPr txBox="1"/>
            <p:nvPr/>
          </p:nvSpPr>
          <p:spPr>
            <a:xfrm>
              <a:off x="113" y="7806"/>
              <a:ext cx="3783" cy="996"/>
            </a:xfrm>
            <a:prstGeom prst="rect">
              <a:avLst/>
            </a:prstGeom>
            <a:noFill/>
          </p:spPr>
          <p:txBody>
            <a:bodyPr wrap="square" lIns="0" tIns="0" rIns="0" bIns="0" rtlCol="0" anchor="ctr">
              <a:noAutofit/>
            </a:bodyPr>
            <a:lstStyle>
              <a:defPPr>
                <a:defRPr lang="zh-CN"/>
              </a:defPPr>
              <a:lvl1pPr lvl="0" algn="ctr">
                <a:defRPr sz="1900" b="1">
                  <a:solidFill>
                    <a:schemeClr val="tx1">
                      <a:lumMod val="50000"/>
                      <a:lumOff val="50000"/>
                    </a:schemeClr>
                  </a:solidFill>
                  <a:latin typeface="Roboto condensed"/>
                  <a:ea typeface="Roboto Light" pitchFamily="2" charset="0"/>
                  <a:cs typeface="Roboto condensed"/>
                </a:defRPr>
              </a:lvl1p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International Phonetic Symbols</a:t>
              </a:r>
              <a:endParaRPr lang="nb-NO" altLang="ko-KR"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0" name="TextBox 40"/>
            <p:cNvSpPr txBox="1"/>
            <p:nvPr/>
          </p:nvSpPr>
          <p:spPr>
            <a:xfrm>
              <a:off x="3479" y="8522"/>
              <a:ext cx="1936" cy="960"/>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Key Words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1" name="TextBox 41"/>
            <p:cNvSpPr txBox="1"/>
            <p:nvPr/>
          </p:nvSpPr>
          <p:spPr>
            <a:xfrm>
              <a:off x="5407" y="7487"/>
              <a:ext cx="2155" cy="975"/>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Key Sentences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2" name="TextBox 42"/>
            <p:cNvSpPr txBox="1"/>
            <p:nvPr/>
          </p:nvSpPr>
          <p:spPr>
            <a:xfrm>
              <a:off x="7959" y="8188"/>
              <a:ext cx="2211" cy="714"/>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Dialogues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3" name="TextBox 43"/>
            <p:cNvSpPr txBox="1"/>
            <p:nvPr/>
          </p:nvSpPr>
          <p:spPr>
            <a:xfrm>
              <a:off x="10170" y="7439"/>
              <a:ext cx="1986" cy="504"/>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Exercises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4" name="TextBox 44"/>
            <p:cNvSpPr txBox="1"/>
            <p:nvPr/>
          </p:nvSpPr>
          <p:spPr>
            <a:xfrm>
              <a:off x="12549" y="8522"/>
              <a:ext cx="1886" cy="573"/>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Fun Time</a:t>
              </a:r>
              <a:endParaRPr lang="nb-NO" altLang="ko-KR" sz="19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5" name="TextBox 45"/>
            <p:cNvSpPr txBox="1"/>
            <p:nvPr/>
          </p:nvSpPr>
          <p:spPr>
            <a:xfrm>
              <a:off x="14482" y="7440"/>
              <a:ext cx="2495" cy="1021"/>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Further Reading</a:t>
              </a:r>
              <a:endParaRPr lang="nb-NO" altLang="ko-KR" sz="19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cxnSp>
          <p:nvCxnSpPr>
            <p:cNvPr id="96" name="Straight Connector 51"/>
            <p:cNvCxnSpPr/>
            <p:nvPr/>
          </p:nvCxnSpPr>
          <p:spPr>
            <a:xfrm flipH="1">
              <a:off x="811" y="10049"/>
              <a:ext cx="17688"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97" name="组合 96"/>
            <p:cNvGrpSpPr/>
            <p:nvPr/>
          </p:nvGrpSpPr>
          <p:grpSpPr>
            <a:xfrm>
              <a:off x="2912" y="4831"/>
              <a:ext cx="3126" cy="3175"/>
              <a:chOff x="3617767" y="1486413"/>
              <a:chExt cx="1841077" cy="1851387"/>
            </a:xfrm>
            <a:solidFill>
              <a:schemeClr val="accent2">
                <a:lumMod val="60000"/>
                <a:lumOff val="40000"/>
              </a:schemeClr>
            </a:solidFill>
          </p:grpSpPr>
          <p:sp>
            <p:nvSpPr>
              <p:cNvPr id="98" name="Rounded Rectangle 4"/>
              <p:cNvSpPr/>
              <p:nvPr/>
            </p:nvSpPr>
            <p:spPr>
              <a:xfrm>
                <a:off x="3617767" y="1486413"/>
                <a:ext cx="1841077" cy="1851387"/>
              </a:xfrm>
              <a:prstGeom prst="roundRect">
                <a:avLst>
                  <a:gd name="adj" fmla="val 50000"/>
                </a:avLst>
              </a:prstGeom>
              <a:grpFill/>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99" name="TextBox 5"/>
              <p:cNvSpPr txBox="1"/>
              <p:nvPr/>
            </p:nvSpPr>
            <p:spPr>
              <a:xfrm>
                <a:off x="3818119" y="1949260"/>
                <a:ext cx="1533238" cy="903982"/>
              </a:xfrm>
              <a:prstGeom prst="rect">
                <a:avLst/>
              </a:prstGeom>
              <a:grp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Two</a:t>
                </a:r>
                <a:endParaRPr lang="ko-KR" altLang="en-US" sz="2800" b="1" dirty="0">
                  <a:solidFill>
                    <a:srgbClr val="FFFFFF"/>
                  </a:solidFill>
                  <a:latin typeface="微软雅黑" panose="020B0503020204020204" pitchFamily="34" charset="-122"/>
                  <a:cs typeface="Roboto condensed"/>
                </a:endParaRPr>
              </a:p>
            </p:txBody>
          </p:sp>
        </p:grpSp>
        <p:grpSp>
          <p:nvGrpSpPr>
            <p:cNvPr id="100" name="组合 99"/>
            <p:cNvGrpSpPr/>
            <p:nvPr/>
          </p:nvGrpSpPr>
          <p:grpSpPr>
            <a:xfrm>
              <a:off x="11644" y="4606"/>
              <a:ext cx="3126" cy="3175"/>
              <a:chOff x="3617767" y="1486413"/>
              <a:chExt cx="1841077" cy="1851387"/>
            </a:xfrm>
            <a:solidFill>
              <a:schemeClr val="accent4">
                <a:lumMod val="75000"/>
              </a:schemeClr>
            </a:solidFill>
          </p:grpSpPr>
          <p:sp>
            <p:nvSpPr>
              <p:cNvPr id="101" name="Rounded Rectangle 4"/>
              <p:cNvSpPr/>
              <p:nvPr/>
            </p:nvSpPr>
            <p:spPr>
              <a:xfrm>
                <a:off x="3617767" y="1486413"/>
                <a:ext cx="1841077" cy="1851387"/>
              </a:xfrm>
              <a:prstGeom prst="roundRect">
                <a:avLst>
                  <a:gd name="adj" fmla="val 50000"/>
                </a:avLst>
              </a:prstGeom>
              <a:grpFill/>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02" name="TextBox 5"/>
              <p:cNvSpPr txBox="1"/>
              <p:nvPr/>
            </p:nvSpPr>
            <p:spPr>
              <a:xfrm>
                <a:off x="3818119" y="1949260"/>
                <a:ext cx="1533238" cy="903982"/>
              </a:xfrm>
              <a:prstGeom prst="rect">
                <a:avLst/>
              </a:prstGeom>
              <a:grpFill/>
            </p:spPr>
            <p:txBody>
              <a:bodyPr wrap="square" lIns="121505" tIns="60753" rIns="121505" bIns="60753" rtlCol="0">
                <a:spAutoFit/>
              </a:bodyPr>
              <a:lstStyle/>
              <a:p>
                <a:pPr lvl="0" algn="ctr"/>
                <a:r>
                  <a:rPr lang="en-US" altLang="ko-KR" sz="2800" b="1" dirty="0">
                    <a:solidFill>
                      <a:schemeClr val="tx1"/>
                    </a:solidFill>
                    <a:latin typeface="微软雅黑" panose="020B0503020204020204" pitchFamily="34" charset="-122"/>
                    <a:ea typeface="微软雅黑" panose="020B0503020204020204" pitchFamily="34" charset="-122"/>
                    <a:cs typeface="Roboto condensed"/>
                  </a:rPr>
                  <a:t>Section Six</a:t>
                </a:r>
                <a:endParaRPr lang="en-US" altLang="ko-KR" sz="2800" b="1" dirty="0">
                  <a:solidFill>
                    <a:schemeClr val="tx1"/>
                  </a:solidFill>
                  <a:latin typeface="微软雅黑" panose="020B0503020204020204" pitchFamily="34" charset="-122"/>
                  <a:ea typeface="微软雅黑" panose="020B0503020204020204" pitchFamily="34" charset="-122"/>
                  <a:cs typeface="Roboto condensed"/>
                </a:endParaRPr>
              </a:p>
            </p:txBody>
          </p:sp>
        </p:grpSp>
        <p:grpSp>
          <p:nvGrpSpPr>
            <p:cNvPr id="103" name="组合 102"/>
            <p:cNvGrpSpPr/>
            <p:nvPr/>
          </p:nvGrpSpPr>
          <p:grpSpPr>
            <a:xfrm>
              <a:off x="16421" y="4117"/>
              <a:ext cx="2659" cy="2604"/>
              <a:chOff x="6708446" y="1484785"/>
              <a:chExt cx="1841077" cy="1851387"/>
            </a:xfrm>
          </p:grpSpPr>
          <p:sp>
            <p:nvSpPr>
              <p:cNvPr id="104" name="Rounded Rectangle 22"/>
              <p:cNvSpPr/>
              <p:nvPr/>
            </p:nvSpPr>
            <p:spPr>
              <a:xfrm>
                <a:off x="6708446" y="1484785"/>
                <a:ext cx="1841077" cy="1851387"/>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lIns="121505" tIns="60753" rIns="121505" bIns="60753" rtlCol="0" anchor="ctr"/>
              <a:p>
                <a:pPr algn="ctr"/>
                <a:endParaRPr lang="en-US" dirty="0">
                  <a:latin typeface="Roboto condensed"/>
                  <a:cs typeface="Roboto condensed"/>
                </a:endParaRPr>
              </a:p>
            </p:txBody>
          </p:sp>
          <p:sp>
            <p:nvSpPr>
              <p:cNvPr id="105" name="TextBox 23"/>
              <p:cNvSpPr txBox="1"/>
              <p:nvPr/>
            </p:nvSpPr>
            <p:spPr>
              <a:xfrm>
                <a:off x="6802006" y="1867291"/>
                <a:ext cx="1744954" cy="1099883"/>
              </a:xfrm>
              <a:prstGeom prst="rect">
                <a:avLst/>
              </a:prstGeom>
              <a:noFill/>
            </p:spPr>
            <p:txBody>
              <a:bodyPr wrap="square" lIns="121505" tIns="60753" rIns="121505" bIns="60753" rtlCol="0">
                <a:spAutoFit/>
              </a:bodyPr>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Eight</a:t>
                </a:r>
                <a:endParaRPr lang="en-US" altLang="ko-KR" sz="2800" b="1" dirty="0">
                  <a:solidFill>
                    <a:srgbClr val="FFFFFF"/>
                  </a:solidFill>
                  <a:latin typeface="微软雅黑" panose="020B0503020204020204" pitchFamily="34" charset="-122"/>
                  <a:ea typeface="微软雅黑" panose="020B0503020204020204" pitchFamily="34" charset="-122"/>
                  <a:cs typeface="Roboto condensed"/>
                </a:endParaRPr>
              </a:p>
            </p:txBody>
          </p:sp>
        </p:grpSp>
        <p:cxnSp>
          <p:nvCxnSpPr>
            <p:cNvPr id="106" name="Straight Connector 38"/>
            <p:cNvCxnSpPr>
              <a:stCxn id="33" idx="1"/>
              <a:endCxn id="107" idx="1"/>
            </p:cNvCxnSpPr>
            <p:nvPr/>
          </p:nvCxnSpPr>
          <p:spPr>
            <a:xfrm>
              <a:off x="15495" y="6922"/>
              <a:ext cx="2227" cy="673"/>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sp>
          <p:nvSpPr>
            <p:cNvPr id="107" name="Oval 32"/>
            <p:cNvSpPr/>
            <p:nvPr/>
          </p:nvSpPr>
          <p:spPr>
            <a:xfrm>
              <a:off x="17686" y="7555"/>
              <a:ext cx="248" cy="276"/>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p>
              <a:pPr algn="ctr"/>
              <a:endParaRPr lang="en-US" dirty="0">
                <a:latin typeface="Roboto condensed"/>
                <a:cs typeface="Roboto condensed"/>
              </a:endParaRPr>
            </a:p>
          </p:txBody>
        </p:sp>
        <p:sp>
          <p:nvSpPr>
            <p:cNvPr id="108" name="TextBox 45"/>
            <p:cNvSpPr txBox="1"/>
            <p:nvPr/>
          </p:nvSpPr>
          <p:spPr>
            <a:xfrm>
              <a:off x="16631" y="8109"/>
              <a:ext cx="2495" cy="1021"/>
            </a:xfrm>
            <a:prstGeom prst="rect">
              <a:avLst/>
            </a:prstGeom>
            <a:noFill/>
          </p:spPr>
          <p:txBody>
            <a:bodyPr wrap="square" lIns="0" tIns="0" rIns="0" bIns="0" rtlCol="0" anchor="ctr">
              <a:noAutofit/>
            </a:bodyPr>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Chinese</a:t>
              </a:r>
              <a:endParaRPr lang="en-US" altLang="zh-CN" sz="2000" b="1" dirty="0">
                <a:solidFill>
                  <a:schemeClr val="bg2">
                    <a:lumMod val="25000"/>
                  </a:schemeClr>
                </a:solidFill>
                <a:latin typeface="微软雅黑" panose="020B0503020204020204" pitchFamily="34" charset="-122"/>
                <a:ea typeface="微软雅黑" panose="020B0503020204020204" pitchFamily="34" charset="-122"/>
              </a:endParaRPr>
            </a:p>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Culture</a:t>
              </a:r>
              <a:endParaRPr lang="en-US" altLang="zh-CN" sz="2000" b="1" dirty="0">
                <a:solidFill>
                  <a:schemeClr val="bg2">
                    <a:lumMod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2000"/>
                                        <p:tgtEl>
                                          <p:spTgt spid="8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fade">
                                      <p:cBhvr>
                                        <p:cTn id="11" dur="2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Content Placeholder 2"/>
          <p:cNvSpPr txBox="1"/>
          <p:nvPr/>
        </p:nvSpPr>
        <p:spPr bwMode="auto">
          <a:xfrm>
            <a:off x="197485" y="895985"/>
            <a:ext cx="6834505" cy="5065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211" tIns="60605" rIns="121211" bIns="60605"/>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1214120">
              <a:lnSpc>
                <a:spcPct val="150000"/>
              </a:lnSpc>
            </a:pPr>
            <a:r>
              <a:rPr lang="en-US" altLang="zh-CN" sz="2800" b="1" dirty="0">
                <a:solidFill>
                  <a:srgbClr val="7030A0"/>
                </a:solidFill>
                <a:latin typeface="Times New Roman" panose="02020603050405020304" pitchFamily="18" charset="0"/>
                <a:cs typeface="Times New Roman" panose="02020603050405020304" pitchFamily="18" charset="0"/>
              </a:rPr>
              <a:t>1. Read a Rhyme</a:t>
            </a:r>
            <a:endParaRPr lang="en-US" altLang="zh-CN" sz="2800" b="1" dirty="0">
              <a:solidFill>
                <a:srgbClr val="7030A0"/>
              </a:solidFill>
              <a:latin typeface="Times New Roman" panose="02020603050405020304" pitchFamily="18" charset="0"/>
              <a:cs typeface="Times New Roman" panose="02020603050405020304" pitchFamily="18" charset="0"/>
            </a:endParaRPr>
          </a:p>
          <a:p>
            <a:pPr defTabSz="1214120">
              <a:lnSpc>
                <a:spcPct val="150000"/>
              </a:lnSpc>
            </a:pPr>
            <a:r>
              <a:rPr lang="en-US" altLang="zh-CN" sz="2800" dirty="0">
                <a:solidFill>
                  <a:schemeClr val="tx1"/>
                </a:solidFill>
                <a:latin typeface="Times New Roman" panose="02020603050405020304" pitchFamily="18" charset="0"/>
                <a:cs typeface="Times New Roman" panose="02020603050405020304" pitchFamily="18" charset="0"/>
              </a:rPr>
              <a:t>Two little dicky birds sitting on a wall,</a:t>
            </a:r>
            <a:endParaRPr lang="en-US" altLang="zh-CN" sz="2800" dirty="0">
              <a:solidFill>
                <a:schemeClr val="tx1"/>
              </a:solidFill>
              <a:latin typeface="Times New Roman" panose="02020603050405020304" pitchFamily="18" charset="0"/>
              <a:cs typeface="Times New Roman" panose="02020603050405020304" pitchFamily="18" charset="0"/>
            </a:endParaRPr>
          </a:p>
          <a:p>
            <a:pPr defTabSz="1214120">
              <a:lnSpc>
                <a:spcPct val="150000"/>
              </a:lnSpc>
            </a:pPr>
            <a:r>
              <a:rPr lang="en-US" altLang="zh-CN" sz="2800" dirty="0">
                <a:solidFill>
                  <a:schemeClr val="tx1"/>
                </a:solidFill>
                <a:latin typeface="Times New Roman" panose="02020603050405020304" pitchFamily="18" charset="0"/>
                <a:cs typeface="Times New Roman" panose="02020603050405020304" pitchFamily="18" charset="0"/>
              </a:rPr>
              <a:t>One named Peter, one named Paul.</a:t>
            </a:r>
            <a:endParaRPr lang="en-US" altLang="zh-CN" sz="2800" dirty="0">
              <a:solidFill>
                <a:schemeClr val="tx1"/>
              </a:solidFill>
              <a:latin typeface="Times New Roman" panose="02020603050405020304" pitchFamily="18" charset="0"/>
              <a:cs typeface="Times New Roman" panose="02020603050405020304" pitchFamily="18" charset="0"/>
            </a:endParaRPr>
          </a:p>
          <a:p>
            <a:pPr defTabSz="1214120">
              <a:lnSpc>
                <a:spcPct val="150000"/>
              </a:lnSpc>
            </a:pPr>
            <a:r>
              <a:rPr lang="en-US" altLang="zh-CN" sz="2800" dirty="0">
                <a:solidFill>
                  <a:schemeClr val="tx1"/>
                </a:solidFill>
                <a:latin typeface="Times New Roman" panose="02020603050405020304" pitchFamily="18" charset="0"/>
                <a:cs typeface="Times New Roman" panose="02020603050405020304" pitchFamily="18" charset="0"/>
              </a:rPr>
              <a:t>Fly away Peter, fly away Paul,</a:t>
            </a:r>
            <a:endParaRPr lang="en-US" altLang="zh-CN" sz="2800" dirty="0">
              <a:solidFill>
                <a:schemeClr val="tx1"/>
              </a:solidFill>
              <a:latin typeface="Times New Roman" panose="02020603050405020304" pitchFamily="18" charset="0"/>
              <a:cs typeface="Times New Roman" panose="02020603050405020304" pitchFamily="18" charset="0"/>
            </a:endParaRPr>
          </a:p>
          <a:p>
            <a:pPr defTabSz="1214120">
              <a:lnSpc>
                <a:spcPct val="150000"/>
              </a:lnSpc>
            </a:pPr>
            <a:r>
              <a:rPr lang="en-US" altLang="zh-CN" sz="2800" dirty="0">
                <a:solidFill>
                  <a:schemeClr val="tx1"/>
                </a:solidFill>
                <a:latin typeface="Times New Roman" panose="02020603050405020304" pitchFamily="18" charset="0"/>
                <a:cs typeface="Times New Roman" panose="02020603050405020304" pitchFamily="18" charset="0"/>
              </a:rPr>
              <a:t>Come back Peter, come back Paul!</a:t>
            </a:r>
            <a:endParaRPr lang="en-US" altLang="zh-CN" sz="2800" dirty="0">
              <a:solidFill>
                <a:schemeClr val="tx1"/>
              </a:solidFill>
              <a:latin typeface="Times New Roman" panose="02020603050405020304" pitchFamily="18" charset="0"/>
              <a:cs typeface="Times New Roman" panose="02020603050405020304" pitchFamily="18" charset="0"/>
            </a:endParaRPr>
          </a:p>
          <a:p>
            <a:pPr defTabSz="1214120">
              <a:lnSpc>
                <a:spcPct val="150000"/>
              </a:lnSpc>
            </a:pPr>
            <a:r>
              <a:rPr lang="en-US" altLang="zh-CN" sz="2800" dirty="0">
                <a:solidFill>
                  <a:schemeClr val="tx1"/>
                </a:solidFill>
                <a:latin typeface="Times New Roman" panose="02020603050405020304" pitchFamily="18" charset="0"/>
                <a:cs typeface="Times New Roman" panose="02020603050405020304" pitchFamily="18" charset="0"/>
              </a:rPr>
              <a:t>两只小鹂鸟，坐在墙头上，</a:t>
            </a:r>
            <a:endParaRPr lang="en-US" altLang="zh-CN" sz="2800" dirty="0">
              <a:solidFill>
                <a:schemeClr val="tx1"/>
              </a:solidFill>
              <a:latin typeface="Times New Roman" panose="02020603050405020304" pitchFamily="18" charset="0"/>
              <a:cs typeface="Times New Roman" panose="02020603050405020304" pitchFamily="18" charset="0"/>
            </a:endParaRPr>
          </a:p>
          <a:p>
            <a:pPr defTabSz="1214120">
              <a:lnSpc>
                <a:spcPct val="150000"/>
              </a:lnSpc>
            </a:pPr>
            <a:r>
              <a:rPr lang="en-US" altLang="zh-CN" sz="2800" dirty="0">
                <a:solidFill>
                  <a:schemeClr val="tx1"/>
                </a:solidFill>
                <a:latin typeface="Times New Roman" panose="02020603050405020304" pitchFamily="18" charset="0"/>
                <a:cs typeface="Times New Roman" panose="02020603050405020304" pitchFamily="18" charset="0"/>
              </a:rPr>
              <a:t>一个叫彼得，一个叫保罗。</a:t>
            </a:r>
            <a:endParaRPr lang="en-US" altLang="zh-CN" sz="2800" dirty="0">
              <a:solidFill>
                <a:schemeClr val="tx1"/>
              </a:solidFill>
              <a:latin typeface="Times New Roman" panose="02020603050405020304" pitchFamily="18" charset="0"/>
              <a:cs typeface="Times New Roman" panose="02020603050405020304" pitchFamily="18" charset="0"/>
            </a:endParaRPr>
          </a:p>
          <a:p>
            <a:pPr defTabSz="1214120">
              <a:lnSpc>
                <a:spcPct val="150000"/>
              </a:lnSpc>
            </a:pPr>
            <a:r>
              <a:rPr lang="en-US" altLang="zh-CN" sz="2800" dirty="0">
                <a:solidFill>
                  <a:schemeClr val="tx1"/>
                </a:solidFill>
                <a:latin typeface="Times New Roman" panose="02020603050405020304" pitchFamily="18" charset="0"/>
                <a:cs typeface="Times New Roman" panose="02020603050405020304" pitchFamily="18" charset="0"/>
              </a:rPr>
              <a:t>飞走吧，彼得，飞走吧，保罗。</a:t>
            </a:r>
            <a:endParaRPr lang="en-US" altLang="zh-CN" sz="2800" dirty="0">
              <a:solidFill>
                <a:schemeClr val="tx1"/>
              </a:solidFill>
              <a:latin typeface="Times New Roman" panose="02020603050405020304" pitchFamily="18" charset="0"/>
              <a:cs typeface="Times New Roman" panose="02020603050405020304" pitchFamily="18" charset="0"/>
            </a:endParaRPr>
          </a:p>
          <a:p>
            <a:pPr defTabSz="1214120">
              <a:lnSpc>
                <a:spcPct val="150000"/>
              </a:lnSpc>
            </a:pPr>
            <a:r>
              <a:rPr lang="en-US" altLang="zh-CN" sz="2800" dirty="0">
                <a:solidFill>
                  <a:schemeClr val="tx1"/>
                </a:solidFill>
                <a:latin typeface="Times New Roman" panose="02020603050405020304" pitchFamily="18" charset="0"/>
                <a:cs typeface="Times New Roman" panose="02020603050405020304" pitchFamily="18" charset="0"/>
              </a:rPr>
              <a:t>回来吧！彼得，回来吧！保罗。</a:t>
            </a:r>
            <a:endParaRPr lang="en-US" altLang="zh-CN" sz="2800" dirty="0">
              <a:solidFill>
                <a:schemeClr val="tx1"/>
              </a:solidFill>
              <a:latin typeface="Times New Roman" panose="02020603050405020304" pitchFamily="18" charset="0"/>
              <a:cs typeface="Times New Roman" panose="02020603050405020304" pitchFamily="18" charset="0"/>
            </a:endParaRPr>
          </a:p>
          <a:p>
            <a:pPr defTabSz="1214120"/>
            <a:endPar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endParaRPr>
          </a:p>
        </p:txBody>
      </p:sp>
      <p:cxnSp>
        <p:nvCxnSpPr>
          <p:cNvPr id="76" name="Straight Connector 26"/>
          <p:cNvCxnSpPr/>
          <p:nvPr/>
        </p:nvCxnSpPr>
        <p:spPr>
          <a:xfrm>
            <a:off x="2508303" y="5686282"/>
            <a:ext cx="16758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27"/>
          <p:cNvCxnSpPr/>
          <p:nvPr/>
        </p:nvCxnSpPr>
        <p:spPr>
          <a:xfrm>
            <a:off x="5228484" y="5686282"/>
            <a:ext cx="1677977"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28"/>
          <p:cNvCxnSpPr/>
          <p:nvPr/>
        </p:nvCxnSpPr>
        <p:spPr>
          <a:xfrm>
            <a:off x="7969552" y="5686282"/>
            <a:ext cx="16758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7" name="任意多边形 36"/>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Six</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38" name="任意多边形 37"/>
          <p:cNvSpPr/>
          <p:nvPr/>
        </p:nvSpPr>
        <p:spPr>
          <a:xfrm>
            <a:off x="5057919"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descr="10-160302152633616"/>
          <p:cNvPicPr>
            <a:picLocks noChangeAspect="1"/>
          </p:cNvPicPr>
          <p:nvPr/>
        </p:nvPicPr>
        <p:blipFill>
          <a:blip r:embed="rId1"/>
          <a:stretch>
            <a:fillRect/>
          </a:stretch>
        </p:blipFill>
        <p:spPr>
          <a:xfrm>
            <a:off x="7365365" y="1562735"/>
            <a:ext cx="3963035" cy="3731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2000"/>
                                        <p:tgtEl>
                                          <p:spTgt spid="37"/>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2000"/>
                                        <p:tgtEl>
                                          <p:spTgt spid="38"/>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81"/>
                                        </p:tgtEl>
                                        <p:attrNameLst>
                                          <p:attrName>style.visibility</p:attrName>
                                        </p:attrNameLst>
                                      </p:cBhvr>
                                      <p:to>
                                        <p:strVal val="visible"/>
                                      </p:to>
                                    </p:set>
                                    <p:animEffect transition="in" filter="fade">
                                      <p:cBhvr>
                                        <p:cTn id="14" dur="1000"/>
                                        <p:tgtEl>
                                          <p:spTgt spid="81"/>
                                        </p:tgtEl>
                                      </p:cBhvr>
                                    </p:animEffect>
                                    <p:anim calcmode="lin" valueType="num">
                                      <p:cBhvr>
                                        <p:cTn id="15" dur="1000" fill="hold"/>
                                        <p:tgtEl>
                                          <p:spTgt spid="81"/>
                                        </p:tgtEl>
                                        <p:attrNameLst>
                                          <p:attrName>ppt_x</p:attrName>
                                        </p:attrNameLst>
                                      </p:cBhvr>
                                      <p:tavLst>
                                        <p:tav tm="0">
                                          <p:val>
                                            <p:strVal val="#ppt_x"/>
                                          </p:val>
                                        </p:tav>
                                        <p:tav tm="100000">
                                          <p:val>
                                            <p:strVal val="#ppt_x"/>
                                          </p:val>
                                        </p:tav>
                                      </p:tavLst>
                                    </p:anim>
                                    <p:anim calcmode="lin" valueType="num">
                                      <p:cBhvr>
                                        <p:cTn id="16" dur="1000" fill="hold"/>
                                        <p:tgtEl>
                                          <p:spTgt spid="81"/>
                                        </p:tgtEl>
                                        <p:attrNameLst>
                                          <p:attrName>ppt_y</p:attrName>
                                        </p:attrNameLst>
                                      </p:cBhvr>
                                      <p:tavLst>
                                        <p:tav tm="0">
                                          <p:val>
                                            <p:strVal val="#ppt_y+.1"/>
                                          </p:val>
                                        </p:tav>
                                        <p:tav tm="100000">
                                          <p:val>
                                            <p:strVal val="#ppt_y"/>
                                          </p:val>
                                        </p:tav>
                                      </p:tavLst>
                                    </p:anim>
                                  </p:childTnLst>
                                </p:cTn>
                              </p:par>
                            </p:childTnLst>
                          </p:cTn>
                        </p:par>
                        <p:par>
                          <p:cTn id="17" fill="hold">
                            <p:stCondLst>
                              <p:cond delay="4000"/>
                            </p:stCondLst>
                            <p:childTnLst>
                              <p:par>
                                <p:cTn id="18" presetID="22" presetClass="entr" presetSubtype="8" fill="hold" nodeType="afterEffect">
                                  <p:stCondLst>
                                    <p:cond delay="0"/>
                                  </p:stCondLst>
                                  <p:childTnLst>
                                    <p:set>
                                      <p:cBhvr>
                                        <p:cTn id="19" dur="1" fill="hold">
                                          <p:stCondLst>
                                            <p:cond delay="0"/>
                                          </p:stCondLst>
                                        </p:cTn>
                                        <p:tgtEl>
                                          <p:spTgt spid="76"/>
                                        </p:tgtEl>
                                        <p:attrNameLst>
                                          <p:attrName>style.visibility</p:attrName>
                                        </p:attrNameLst>
                                      </p:cBhvr>
                                      <p:to>
                                        <p:strVal val="visible"/>
                                      </p:to>
                                    </p:set>
                                    <p:animEffect transition="in" filter="wipe(left)">
                                      <p:cBhvr>
                                        <p:cTn id="20" dur="500"/>
                                        <p:tgtEl>
                                          <p:spTgt spid="76"/>
                                        </p:tgtEl>
                                      </p:cBhvr>
                                    </p:animEffect>
                                  </p:childTnLst>
                                </p:cTn>
                              </p:par>
                            </p:childTnLst>
                          </p:cTn>
                        </p:par>
                        <p:par>
                          <p:cTn id="21" fill="hold">
                            <p:stCondLst>
                              <p:cond delay="4500"/>
                            </p:stCondLst>
                            <p:childTnLst>
                              <p:par>
                                <p:cTn id="22" presetID="22" presetClass="entr" presetSubtype="8" fill="hold" nodeType="afterEffect">
                                  <p:stCondLst>
                                    <p:cond delay="0"/>
                                  </p:stCondLst>
                                  <p:childTnLst>
                                    <p:set>
                                      <p:cBhvr>
                                        <p:cTn id="23" dur="1" fill="hold">
                                          <p:stCondLst>
                                            <p:cond delay="0"/>
                                          </p:stCondLst>
                                        </p:cTn>
                                        <p:tgtEl>
                                          <p:spTgt spid="77"/>
                                        </p:tgtEl>
                                        <p:attrNameLst>
                                          <p:attrName>style.visibility</p:attrName>
                                        </p:attrNameLst>
                                      </p:cBhvr>
                                      <p:to>
                                        <p:strVal val="visible"/>
                                      </p:to>
                                    </p:set>
                                    <p:animEffect transition="in" filter="wipe(left)">
                                      <p:cBhvr>
                                        <p:cTn id="24" dur="500"/>
                                        <p:tgtEl>
                                          <p:spTgt spid="77"/>
                                        </p:tgtEl>
                                      </p:cBhvr>
                                    </p:animEffect>
                                  </p:childTnLst>
                                </p:cTn>
                              </p:par>
                            </p:childTnLst>
                          </p:cTn>
                        </p:par>
                        <p:par>
                          <p:cTn id="25" fill="hold">
                            <p:stCondLst>
                              <p:cond delay="5000"/>
                            </p:stCondLst>
                            <p:childTnLst>
                              <p:par>
                                <p:cTn id="26" presetID="22" presetClass="entr" presetSubtype="8" fill="hold" nodeType="afterEffect">
                                  <p:stCondLst>
                                    <p:cond delay="0"/>
                                  </p:stCondLst>
                                  <p:childTnLst>
                                    <p:set>
                                      <p:cBhvr>
                                        <p:cTn id="27" dur="1" fill="hold">
                                          <p:stCondLst>
                                            <p:cond delay="0"/>
                                          </p:stCondLst>
                                        </p:cTn>
                                        <p:tgtEl>
                                          <p:spTgt spid="78"/>
                                        </p:tgtEl>
                                        <p:attrNameLst>
                                          <p:attrName>style.visibility</p:attrName>
                                        </p:attrNameLst>
                                      </p:cBhvr>
                                      <p:to>
                                        <p:strVal val="visible"/>
                                      </p:to>
                                    </p:set>
                                    <p:animEffect transition="in" filter="wipe(left)">
                                      <p:cBhvr>
                                        <p:cTn id="2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37" grpId="0" animBg="1"/>
      <p:bldP spid="38"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Content Placeholder 2"/>
          <p:cNvSpPr txBox="1"/>
          <p:nvPr/>
        </p:nvSpPr>
        <p:spPr bwMode="auto">
          <a:xfrm>
            <a:off x="177800" y="1057910"/>
            <a:ext cx="7791450" cy="4742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211" tIns="60605" rIns="121211" bIns="60605"/>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1214120">
              <a:lnSpc>
                <a:spcPct val="150000"/>
              </a:lnSpc>
            </a:pPr>
            <a:r>
              <a:rPr lang="en-US" altLang="zh-CN" sz="2800" b="1" dirty="0">
                <a:solidFill>
                  <a:srgbClr val="7030A0"/>
                </a:solidFill>
                <a:latin typeface="Times New Roman" panose="02020603050405020304" pitchFamily="18" charset="0"/>
                <a:cs typeface="Times New Roman" panose="02020603050405020304" pitchFamily="18" charset="0"/>
              </a:rPr>
              <a:t>2. Play a Language Game</a:t>
            </a:r>
            <a:endParaRPr lang="en-US" altLang="zh-CN" sz="2800" b="1" dirty="0">
              <a:solidFill>
                <a:srgbClr val="7030A0"/>
              </a:solidFill>
              <a:latin typeface="Times New Roman" panose="02020603050405020304" pitchFamily="18" charset="0"/>
              <a:cs typeface="Times New Roman" panose="02020603050405020304" pitchFamily="18" charset="0"/>
            </a:endParaRPr>
          </a:p>
          <a:p>
            <a:pPr defTabSz="1214120">
              <a:lnSpc>
                <a:spcPct val="150000"/>
              </a:lnSpc>
            </a:pPr>
            <a:r>
              <a:rPr lang="zh-CN" altLang="zh-CN" sz="2400" dirty="0">
                <a:latin typeface="+mn-ea"/>
              </a:rPr>
              <a:t>Name of the Game    游戏名称：Get to know each other 认识彼此</a:t>
            </a:r>
            <a:endParaRPr lang="zh-CN" altLang="zh-CN" sz="2400" dirty="0">
              <a:latin typeface="+mn-ea"/>
            </a:endParaRPr>
          </a:p>
          <a:p>
            <a:pPr defTabSz="1214120">
              <a:lnSpc>
                <a:spcPct val="150000"/>
              </a:lnSpc>
            </a:pPr>
            <a:r>
              <a:rPr lang="zh-CN" altLang="zh-CN" sz="2400" dirty="0">
                <a:latin typeface="+mn-ea"/>
              </a:rPr>
              <a:t>Purpose of the Game  游戏目标：Let the kids practice asking and telling names in</a:t>
            </a:r>
            <a:endParaRPr lang="zh-CN" altLang="zh-CN" sz="2400" dirty="0">
              <a:latin typeface="+mn-ea"/>
            </a:endParaRPr>
          </a:p>
          <a:p>
            <a:pPr defTabSz="1214120">
              <a:lnSpc>
                <a:spcPct val="150000"/>
              </a:lnSpc>
            </a:pPr>
            <a:r>
              <a:rPr lang="zh-CN" altLang="zh-CN" sz="2400" dirty="0">
                <a:latin typeface="+mn-ea"/>
              </a:rPr>
              <a:t>English and get to know each other.让幼儿在游戏中练习用英语问和回答名字,以此来认</a:t>
            </a:r>
            <a:endParaRPr lang="zh-CN" altLang="zh-CN" sz="2400" dirty="0">
              <a:latin typeface="+mn-ea"/>
            </a:endParaRPr>
          </a:p>
          <a:p>
            <a:pPr defTabSz="1214120">
              <a:lnSpc>
                <a:spcPct val="150000"/>
              </a:lnSpc>
            </a:pPr>
            <a:r>
              <a:rPr lang="zh-CN" altLang="zh-CN" sz="2400" dirty="0">
                <a:latin typeface="+mn-ea"/>
              </a:rPr>
              <a:t>识彼此。</a:t>
            </a:r>
            <a:endParaRPr lang="zh-CN" altLang="zh-CN" sz="2400" dirty="0">
              <a:latin typeface="+mn-ea"/>
            </a:endParaRPr>
          </a:p>
          <a:p>
            <a:pPr defTabSz="1214120">
              <a:lnSpc>
                <a:spcPct val="150000"/>
              </a:lnSpc>
            </a:pPr>
            <a:r>
              <a:rPr lang="zh-CN" altLang="zh-CN" sz="2400" dirty="0">
                <a:latin typeface="+mn-ea"/>
              </a:rPr>
              <a:t>Materials of the Game 游戏材料：A Puppy Doll 小狗布偶</a:t>
            </a:r>
            <a:endParaRPr lang="zh-CN" altLang="zh-CN" sz="2400" dirty="0">
              <a:latin typeface="+mn-ea"/>
            </a:endParaRPr>
          </a:p>
        </p:txBody>
      </p:sp>
      <p:cxnSp>
        <p:nvCxnSpPr>
          <p:cNvPr id="76" name="Straight Connector 26"/>
          <p:cNvCxnSpPr/>
          <p:nvPr/>
        </p:nvCxnSpPr>
        <p:spPr>
          <a:xfrm>
            <a:off x="2508303" y="5686282"/>
            <a:ext cx="16758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27"/>
          <p:cNvCxnSpPr/>
          <p:nvPr/>
        </p:nvCxnSpPr>
        <p:spPr>
          <a:xfrm>
            <a:off x="5228484" y="5686282"/>
            <a:ext cx="1677977"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28"/>
          <p:cNvCxnSpPr/>
          <p:nvPr/>
        </p:nvCxnSpPr>
        <p:spPr>
          <a:xfrm>
            <a:off x="7969552" y="5686282"/>
            <a:ext cx="16758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7" name="任意多边形 36"/>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Six</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38" name="任意多边形 37"/>
          <p:cNvSpPr/>
          <p:nvPr/>
        </p:nvSpPr>
        <p:spPr>
          <a:xfrm>
            <a:off x="4871864"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descr="20f595ee1ba0f0b3f634dbd7964_p24_mk24"/>
          <p:cNvPicPr>
            <a:picLocks noChangeAspect="1"/>
          </p:cNvPicPr>
          <p:nvPr/>
        </p:nvPicPr>
        <p:blipFill>
          <a:blip r:embed="rId1"/>
          <a:stretch>
            <a:fillRect/>
          </a:stretch>
        </p:blipFill>
        <p:spPr>
          <a:xfrm>
            <a:off x="8040370" y="2204720"/>
            <a:ext cx="3905250" cy="3451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2000"/>
                                        <p:tgtEl>
                                          <p:spTgt spid="37"/>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2000"/>
                                        <p:tgtEl>
                                          <p:spTgt spid="38"/>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81"/>
                                        </p:tgtEl>
                                        <p:attrNameLst>
                                          <p:attrName>style.visibility</p:attrName>
                                        </p:attrNameLst>
                                      </p:cBhvr>
                                      <p:to>
                                        <p:strVal val="visible"/>
                                      </p:to>
                                    </p:set>
                                    <p:animEffect transition="in" filter="fade">
                                      <p:cBhvr>
                                        <p:cTn id="14" dur="1000"/>
                                        <p:tgtEl>
                                          <p:spTgt spid="81"/>
                                        </p:tgtEl>
                                      </p:cBhvr>
                                    </p:animEffect>
                                    <p:anim calcmode="lin" valueType="num">
                                      <p:cBhvr>
                                        <p:cTn id="15" dur="1000" fill="hold"/>
                                        <p:tgtEl>
                                          <p:spTgt spid="81"/>
                                        </p:tgtEl>
                                        <p:attrNameLst>
                                          <p:attrName>ppt_x</p:attrName>
                                        </p:attrNameLst>
                                      </p:cBhvr>
                                      <p:tavLst>
                                        <p:tav tm="0">
                                          <p:val>
                                            <p:strVal val="#ppt_x"/>
                                          </p:val>
                                        </p:tav>
                                        <p:tav tm="100000">
                                          <p:val>
                                            <p:strVal val="#ppt_x"/>
                                          </p:val>
                                        </p:tav>
                                      </p:tavLst>
                                    </p:anim>
                                    <p:anim calcmode="lin" valueType="num">
                                      <p:cBhvr>
                                        <p:cTn id="16" dur="1000" fill="hold"/>
                                        <p:tgtEl>
                                          <p:spTgt spid="81"/>
                                        </p:tgtEl>
                                        <p:attrNameLst>
                                          <p:attrName>ppt_y</p:attrName>
                                        </p:attrNameLst>
                                      </p:cBhvr>
                                      <p:tavLst>
                                        <p:tav tm="0">
                                          <p:val>
                                            <p:strVal val="#ppt_y+.1"/>
                                          </p:val>
                                        </p:tav>
                                        <p:tav tm="100000">
                                          <p:val>
                                            <p:strVal val="#ppt_y"/>
                                          </p:val>
                                        </p:tav>
                                      </p:tavLst>
                                    </p:anim>
                                  </p:childTnLst>
                                </p:cTn>
                              </p:par>
                            </p:childTnLst>
                          </p:cTn>
                        </p:par>
                        <p:par>
                          <p:cTn id="17" fill="hold">
                            <p:stCondLst>
                              <p:cond delay="4000"/>
                            </p:stCondLst>
                            <p:childTnLst>
                              <p:par>
                                <p:cTn id="18" presetID="22" presetClass="entr" presetSubtype="8" fill="hold" nodeType="afterEffect">
                                  <p:stCondLst>
                                    <p:cond delay="0"/>
                                  </p:stCondLst>
                                  <p:childTnLst>
                                    <p:set>
                                      <p:cBhvr>
                                        <p:cTn id="19" dur="1" fill="hold">
                                          <p:stCondLst>
                                            <p:cond delay="0"/>
                                          </p:stCondLst>
                                        </p:cTn>
                                        <p:tgtEl>
                                          <p:spTgt spid="76"/>
                                        </p:tgtEl>
                                        <p:attrNameLst>
                                          <p:attrName>style.visibility</p:attrName>
                                        </p:attrNameLst>
                                      </p:cBhvr>
                                      <p:to>
                                        <p:strVal val="visible"/>
                                      </p:to>
                                    </p:set>
                                    <p:animEffect transition="in" filter="wipe(left)">
                                      <p:cBhvr>
                                        <p:cTn id="20" dur="500"/>
                                        <p:tgtEl>
                                          <p:spTgt spid="76"/>
                                        </p:tgtEl>
                                      </p:cBhvr>
                                    </p:animEffect>
                                  </p:childTnLst>
                                </p:cTn>
                              </p:par>
                            </p:childTnLst>
                          </p:cTn>
                        </p:par>
                        <p:par>
                          <p:cTn id="21" fill="hold">
                            <p:stCondLst>
                              <p:cond delay="4500"/>
                            </p:stCondLst>
                            <p:childTnLst>
                              <p:par>
                                <p:cTn id="22" presetID="22" presetClass="entr" presetSubtype="8" fill="hold" nodeType="afterEffect">
                                  <p:stCondLst>
                                    <p:cond delay="0"/>
                                  </p:stCondLst>
                                  <p:childTnLst>
                                    <p:set>
                                      <p:cBhvr>
                                        <p:cTn id="23" dur="1" fill="hold">
                                          <p:stCondLst>
                                            <p:cond delay="0"/>
                                          </p:stCondLst>
                                        </p:cTn>
                                        <p:tgtEl>
                                          <p:spTgt spid="77"/>
                                        </p:tgtEl>
                                        <p:attrNameLst>
                                          <p:attrName>style.visibility</p:attrName>
                                        </p:attrNameLst>
                                      </p:cBhvr>
                                      <p:to>
                                        <p:strVal val="visible"/>
                                      </p:to>
                                    </p:set>
                                    <p:animEffect transition="in" filter="wipe(left)">
                                      <p:cBhvr>
                                        <p:cTn id="24" dur="500"/>
                                        <p:tgtEl>
                                          <p:spTgt spid="77"/>
                                        </p:tgtEl>
                                      </p:cBhvr>
                                    </p:animEffect>
                                  </p:childTnLst>
                                </p:cTn>
                              </p:par>
                            </p:childTnLst>
                          </p:cTn>
                        </p:par>
                        <p:par>
                          <p:cTn id="25" fill="hold">
                            <p:stCondLst>
                              <p:cond delay="5000"/>
                            </p:stCondLst>
                            <p:childTnLst>
                              <p:par>
                                <p:cTn id="26" presetID="22" presetClass="entr" presetSubtype="8" fill="hold" nodeType="afterEffect">
                                  <p:stCondLst>
                                    <p:cond delay="0"/>
                                  </p:stCondLst>
                                  <p:childTnLst>
                                    <p:set>
                                      <p:cBhvr>
                                        <p:cTn id="27" dur="1" fill="hold">
                                          <p:stCondLst>
                                            <p:cond delay="0"/>
                                          </p:stCondLst>
                                        </p:cTn>
                                        <p:tgtEl>
                                          <p:spTgt spid="78"/>
                                        </p:tgtEl>
                                        <p:attrNameLst>
                                          <p:attrName>style.visibility</p:attrName>
                                        </p:attrNameLst>
                                      </p:cBhvr>
                                      <p:to>
                                        <p:strVal val="visible"/>
                                      </p:to>
                                    </p:set>
                                    <p:animEffect transition="in" filter="wipe(left)">
                                      <p:cBhvr>
                                        <p:cTn id="2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37" grpId="0" animBg="1"/>
      <p:bldP spid="3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Content Placeholder 2"/>
          <p:cNvSpPr txBox="1"/>
          <p:nvPr/>
        </p:nvSpPr>
        <p:spPr bwMode="auto">
          <a:xfrm>
            <a:off x="405130" y="1052830"/>
            <a:ext cx="7779385" cy="580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211" tIns="60605" rIns="121211" bIns="60605"/>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1214120">
              <a:lnSpc>
                <a:spcPct val="150000"/>
              </a:lnSpc>
            </a:pPr>
            <a:r>
              <a:rPr lang="en-US" altLang="zh-CN" sz="2800" b="1" dirty="0">
                <a:solidFill>
                  <a:srgbClr val="7030A0"/>
                </a:solidFill>
                <a:latin typeface="Times New Roman" panose="02020603050405020304" pitchFamily="18" charset="0"/>
                <a:cs typeface="Times New Roman" panose="02020603050405020304" pitchFamily="18" charset="0"/>
              </a:rPr>
              <a:t>3. Sing a Song</a:t>
            </a:r>
            <a:endParaRPr lang="en-US" altLang="zh-CN" sz="2800" b="1" dirty="0">
              <a:solidFill>
                <a:srgbClr val="7030A0"/>
              </a:solidFill>
              <a:latin typeface="Times New Roman" panose="02020603050405020304" pitchFamily="18" charset="0"/>
              <a:cs typeface="Times New Roman" panose="02020603050405020304" pitchFamily="18" charset="0"/>
            </a:endParaRPr>
          </a:p>
          <a:p>
            <a:pPr>
              <a:lnSpc>
                <a:spcPct val="150000"/>
              </a:lnSpc>
            </a:pPr>
            <a:r>
              <a:rPr lang="en-US" altLang="zh-CN" sz="2400" b="1"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Ten Little Indians</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One little, two little, three little Indians,</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Four little, five little, six little Indians,</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Seven little, eight little, nine little Indians,</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             Ten little Indian boys.</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Ten little, nine little, eight little Indians,</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Seven little, six little, five little Indians,</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Four little, three little, two little Indians,</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            One little Indian boy.</a:t>
            </a:r>
            <a:endParaRPr lang="en-US" altLang="zh-CN" sz="2400" dirty="0">
              <a:latin typeface="Times New Roman" panose="02020603050405020304" pitchFamily="18" charset="0"/>
              <a:cs typeface="Times New Roman" panose="02020603050405020304" pitchFamily="18" charset="0"/>
            </a:endParaRPr>
          </a:p>
        </p:txBody>
      </p:sp>
      <p:cxnSp>
        <p:nvCxnSpPr>
          <p:cNvPr id="76" name="Straight Connector 26"/>
          <p:cNvCxnSpPr/>
          <p:nvPr/>
        </p:nvCxnSpPr>
        <p:spPr>
          <a:xfrm>
            <a:off x="2508303" y="5686282"/>
            <a:ext cx="16758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27"/>
          <p:cNvCxnSpPr/>
          <p:nvPr/>
        </p:nvCxnSpPr>
        <p:spPr>
          <a:xfrm>
            <a:off x="5228484" y="5686282"/>
            <a:ext cx="1677977"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28"/>
          <p:cNvCxnSpPr/>
          <p:nvPr/>
        </p:nvCxnSpPr>
        <p:spPr>
          <a:xfrm>
            <a:off x="7969552" y="5686282"/>
            <a:ext cx="16758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7" name="任意多边形 36"/>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Six</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38" name="任意多边形 37"/>
          <p:cNvSpPr/>
          <p:nvPr/>
        </p:nvSpPr>
        <p:spPr>
          <a:xfrm>
            <a:off x="4871864"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descr="1xw6w3sm4"/>
          <p:cNvPicPr>
            <a:picLocks noChangeAspect="1"/>
          </p:cNvPicPr>
          <p:nvPr/>
        </p:nvPicPr>
        <p:blipFill>
          <a:blip r:embed="rId1"/>
          <a:stretch>
            <a:fillRect/>
          </a:stretch>
        </p:blipFill>
        <p:spPr>
          <a:xfrm>
            <a:off x="7093585" y="1709420"/>
            <a:ext cx="4667885" cy="3439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2000"/>
                                        <p:tgtEl>
                                          <p:spTgt spid="37"/>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2000"/>
                                        <p:tgtEl>
                                          <p:spTgt spid="38"/>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81"/>
                                        </p:tgtEl>
                                        <p:attrNameLst>
                                          <p:attrName>style.visibility</p:attrName>
                                        </p:attrNameLst>
                                      </p:cBhvr>
                                      <p:to>
                                        <p:strVal val="visible"/>
                                      </p:to>
                                    </p:set>
                                    <p:animEffect transition="in" filter="fade">
                                      <p:cBhvr>
                                        <p:cTn id="14" dur="1000"/>
                                        <p:tgtEl>
                                          <p:spTgt spid="81"/>
                                        </p:tgtEl>
                                      </p:cBhvr>
                                    </p:animEffect>
                                    <p:anim calcmode="lin" valueType="num">
                                      <p:cBhvr>
                                        <p:cTn id="15" dur="1000" fill="hold"/>
                                        <p:tgtEl>
                                          <p:spTgt spid="81"/>
                                        </p:tgtEl>
                                        <p:attrNameLst>
                                          <p:attrName>ppt_x</p:attrName>
                                        </p:attrNameLst>
                                      </p:cBhvr>
                                      <p:tavLst>
                                        <p:tav tm="0">
                                          <p:val>
                                            <p:strVal val="#ppt_x"/>
                                          </p:val>
                                        </p:tav>
                                        <p:tav tm="100000">
                                          <p:val>
                                            <p:strVal val="#ppt_x"/>
                                          </p:val>
                                        </p:tav>
                                      </p:tavLst>
                                    </p:anim>
                                    <p:anim calcmode="lin" valueType="num">
                                      <p:cBhvr>
                                        <p:cTn id="16" dur="1000" fill="hold"/>
                                        <p:tgtEl>
                                          <p:spTgt spid="81"/>
                                        </p:tgtEl>
                                        <p:attrNameLst>
                                          <p:attrName>ppt_y</p:attrName>
                                        </p:attrNameLst>
                                      </p:cBhvr>
                                      <p:tavLst>
                                        <p:tav tm="0">
                                          <p:val>
                                            <p:strVal val="#ppt_y+.1"/>
                                          </p:val>
                                        </p:tav>
                                        <p:tav tm="100000">
                                          <p:val>
                                            <p:strVal val="#ppt_y"/>
                                          </p:val>
                                        </p:tav>
                                      </p:tavLst>
                                    </p:anim>
                                  </p:childTnLst>
                                </p:cTn>
                              </p:par>
                            </p:childTnLst>
                          </p:cTn>
                        </p:par>
                        <p:par>
                          <p:cTn id="17" fill="hold">
                            <p:stCondLst>
                              <p:cond delay="4000"/>
                            </p:stCondLst>
                            <p:childTnLst>
                              <p:par>
                                <p:cTn id="18" presetID="22" presetClass="entr" presetSubtype="8" fill="hold" nodeType="afterEffect">
                                  <p:stCondLst>
                                    <p:cond delay="0"/>
                                  </p:stCondLst>
                                  <p:childTnLst>
                                    <p:set>
                                      <p:cBhvr>
                                        <p:cTn id="19" dur="1" fill="hold">
                                          <p:stCondLst>
                                            <p:cond delay="0"/>
                                          </p:stCondLst>
                                        </p:cTn>
                                        <p:tgtEl>
                                          <p:spTgt spid="76"/>
                                        </p:tgtEl>
                                        <p:attrNameLst>
                                          <p:attrName>style.visibility</p:attrName>
                                        </p:attrNameLst>
                                      </p:cBhvr>
                                      <p:to>
                                        <p:strVal val="visible"/>
                                      </p:to>
                                    </p:set>
                                    <p:animEffect transition="in" filter="wipe(left)">
                                      <p:cBhvr>
                                        <p:cTn id="20" dur="500"/>
                                        <p:tgtEl>
                                          <p:spTgt spid="76"/>
                                        </p:tgtEl>
                                      </p:cBhvr>
                                    </p:animEffect>
                                  </p:childTnLst>
                                </p:cTn>
                              </p:par>
                            </p:childTnLst>
                          </p:cTn>
                        </p:par>
                        <p:par>
                          <p:cTn id="21" fill="hold">
                            <p:stCondLst>
                              <p:cond delay="4500"/>
                            </p:stCondLst>
                            <p:childTnLst>
                              <p:par>
                                <p:cTn id="22" presetID="22" presetClass="entr" presetSubtype="8" fill="hold" nodeType="afterEffect">
                                  <p:stCondLst>
                                    <p:cond delay="0"/>
                                  </p:stCondLst>
                                  <p:childTnLst>
                                    <p:set>
                                      <p:cBhvr>
                                        <p:cTn id="23" dur="1" fill="hold">
                                          <p:stCondLst>
                                            <p:cond delay="0"/>
                                          </p:stCondLst>
                                        </p:cTn>
                                        <p:tgtEl>
                                          <p:spTgt spid="77"/>
                                        </p:tgtEl>
                                        <p:attrNameLst>
                                          <p:attrName>style.visibility</p:attrName>
                                        </p:attrNameLst>
                                      </p:cBhvr>
                                      <p:to>
                                        <p:strVal val="visible"/>
                                      </p:to>
                                    </p:set>
                                    <p:animEffect transition="in" filter="wipe(left)">
                                      <p:cBhvr>
                                        <p:cTn id="24" dur="500"/>
                                        <p:tgtEl>
                                          <p:spTgt spid="77"/>
                                        </p:tgtEl>
                                      </p:cBhvr>
                                    </p:animEffect>
                                  </p:childTnLst>
                                </p:cTn>
                              </p:par>
                            </p:childTnLst>
                          </p:cTn>
                        </p:par>
                        <p:par>
                          <p:cTn id="25" fill="hold">
                            <p:stCondLst>
                              <p:cond delay="5000"/>
                            </p:stCondLst>
                            <p:childTnLst>
                              <p:par>
                                <p:cTn id="26" presetID="22" presetClass="entr" presetSubtype="8" fill="hold" nodeType="afterEffect">
                                  <p:stCondLst>
                                    <p:cond delay="0"/>
                                  </p:stCondLst>
                                  <p:childTnLst>
                                    <p:set>
                                      <p:cBhvr>
                                        <p:cTn id="27" dur="1" fill="hold">
                                          <p:stCondLst>
                                            <p:cond delay="0"/>
                                          </p:stCondLst>
                                        </p:cTn>
                                        <p:tgtEl>
                                          <p:spTgt spid="78"/>
                                        </p:tgtEl>
                                        <p:attrNameLst>
                                          <p:attrName>style.visibility</p:attrName>
                                        </p:attrNameLst>
                                      </p:cBhvr>
                                      <p:to>
                                        <p:strVal val="visible"/>
                                      </p:to>
                                    </p:set>
                                    <p:animEffect transition="in" filter="wipe(left)">
                                      <p:cBhvr>
                                        <p:cTn id="2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37" grpId="0" animBg="1"/>
      <p:bldP spid="38"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cstate="print">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456728" y="836712"/>
            <a:ext cx="12648728" cy="432048"/>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a:off x="-36512" y="682054"/>
            <a:ext cx="12228512" cy="442689"/>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a:solidFill>
                  <a:prstClr val="black"/>
                </a:solidFill>
                <a:latin typeface="微软雅黑" panose="020B0503020204020204" pitchFamily="34" charset="-122"/>
                <a:ea typeface="微软雅黑" panose="020B0503020204020204" pitchFamily="34" charset="-122"/>
              </a:rPr>
              <a:t>内容</a:t>
            </a:r>
            <a:endParaRPr lang="zh-CN" altLang="en-US" sz="4400" dirty="0">
              <a:solidFill>
                <a:prstClr val="black"/>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defRPr/>
            </a:pPr>
            <a:r>
              <a:rPr lang="en-US" altLang="zh-CN" kern="0" dirty="0">
                <a:solidFill>
                  <a:prstClr val="white">
                    <a:lumMod val="65000"/>
                  </a:prstClr>
                </a:solidFill>
              </a:rPr>
              <a:t>CONTENTS</a:t>
            </a:r>
            <a:endParaRPr lang="en-US" altLang="zh-CN" kern="0" dirty="0">
              <a:solidFill>
                <a:prstClr val="white">
                  <a:lumMod val="65000"/>
                </a:prstClr>
              </a:solidFill>
            </a:endParaRPr>
          </a:p>
        </p:txBody>
      </p:sp>
      <p:sp>
        <p:nvSpPr>
          <p:cNvPr id="86" name="矩形 85"/>
          <p:cNvSpPr/>
          <p:nvPr/>
        </p:nvSpPr>
        <p:spPr>
          <a:xfrm>
            <a:off x="8832304" y="188640"/>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87" name="任意多边形 86"/>
          <p:cNvSpPr/>
          <p:nvPr/>
        </p:nvSpPr>
        <p:spPr>
          <a:xfrm>
            <a:off x="0" y="692696"/>
            <a:ext cx="3960440"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71755" y="1917065"/>
            <a:ext cx="12072620" cy="4464050"/>
            <a:chOff x="113" y="3019"/>
            <a:chExt cx="19012" cy="7030"/>
          </a:xfrm>
        </p:grpSpPr>
        <p:grpSp>
          <p:nvGrpSpPr>
            <p:cNvPr id="25" name="组合 24"/>
            <p:cNvGrpSpPr/>
            <p:nvPr/>
          </p:nvGrpSpPr>
          <p:grpSpPr>
            <a:xfrm>
              <a:off x="4906" y="3125"/>
              <a:ext cx="2917" cy="2916"/>
              <a:chOff x="3617767" y="1552534"/>
              <a:chExt cx="1852274" cy="1851387"/>
            </a:xfrm>
          </p:grpSpPr>
          <p:sp>
            <p:nvSpPr>
              <p:cNvPr id="15" name="Rounded Rectangle 4"/>
              <p:cNvSpPr/>
              <p:nvPr/>
            </p:nvSpPr>
            <p:spPr>
              <a:xfrm>
                <a:off x="3617767" y="1552534"/>
                <a:ext cx="1841077" cy="1851387"/>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6" name="TextBox 5"/>
              <p:cNvSpPr txBox="1"/>
              <p:nvPr/>
            </p:nvSpPr>
            <p:spPr>
              <a:xfrm>
                <a:off x="3719736" y="1915399"/>
                <a:ext cx="1750305"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Three</a:t>
                </a:r>
                <a:endParaRPr lang="ko-KR" altLang="en-US" sz="2800" b="1" dirty="0">
                  <a:solidFill>
                    <a:srgbClr val="FFFFFF"/>
                  </a:solidFill>
                  <a:latin typeface="微软雅黑" panose="020B0503020204020204" pitchFamily="34" charset="-122"/>
                  <a:cs typeface="Roboto condensed"/>
                </a:endParaRPr>
              </a:p>
            </p:txBody>
          </p:sp>
        </p:grpSp>
        <p:grpSp>
          <p:nvGrpSpPr>
            <p:cNvPr id="34" name="组合 33"/>
            <p:cNvGrpSpPr/>
            <p:nvPr/>
          </p:nvGrpSpPr>
          <p:grpSpPr>
            <a:xfrm>
              <a:off x="572" y="3621"/>
              <a:ext cx="3340" cy="3398"/>
              <a:chOff x="863947" y="1747313"/>
              <a:chExt cx="2265375" cy="2278061"/>
            </a:xfrm>
            <a:gradFill>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p:grpSpPr>
          <p:sp>
            <p:nvSpPr>
              <p:cNvPr id="17" name="Rounded Rectangle 9"/>
              <p:cNvSpPr/>
              <p:nvPr/>
            </p:nvSpPr>
            <p:spPr>
              <a:xfrm>
                <a:off x="863947" y="1747313"/>
                <a:ext cx="2265375" cy="2278061"/>
              </a:xfrm>
              <a:prstGeom prst="roundRect">
                <a:avLst>
                  <a:gd name="adj" fmla="val 50000"/>
                </a:avLst>
              </a:prstGeom>
              <a:grp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8" name="텍스트 개체 틀 2"/>
              <p:cNvSpPr txBox="1"/>
              <p:nvPr/>
            </p:nvSpPr>
            <p:spPr>
              <a:xfrm>
                <a:off x="978797" y="2275439"/>
                <a:ext cx="1853812" cy="1013764"/>
              </a:xfrm>
              <a:prstGeom prst="rect">
                <a:avLst/>
              </a:prstGeom>
              <a:grpFill/>
            </p:spPr>
            <p:txBody>
              <a:bodyPr vert="horz" lIns="121505" tIns="60753" rIns="121505" bIns="60753"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One</a:t>
                </a:r>
                <a:endParaRPr lang="en-US" altLang="ko-KR" sz="2800" b="1" dirty="0">
                  <a:solidFill>
                    <a:schemeClr val="tx1"/>
                  </a:solidFill>
                  <a:latin typeface="微软雅黑" panose="020B0503020204020204" pitchFamily="34" charset="-122"/>
                  <a:ea typeface="微软雅黑" panose="020B0503020204020204" pitchFamily="34" charset="-122"/>
                  <a:cs typeface="Roboto condensed"/>
                </a:endParaRPr>
              </a:p>
            </p:txBody>
          </p:sp>
        </p:grpSp>
        <p:grpSp>
          <p:nvGrpSpPr>
            <p:cNvPr id="41" name="组合 40"/>
            <p:cNvGrpSpPr/>
            <p:nvPr/>
          </p:nvGrpSpPr>
          <p:grpSpPr>
            <a:xfrm>
              <a:off x="7174" y="3819"/>
              <a:ext cx="3568" cy="3587"/>
              <a:chOff x="5057837" y="1992903"/>
              <a:chExt cx="2265375" cy="2278061"/>
            </a:xfrm>
          </p:grpSpPr>
          <p:sp>
            <p:nvSpPr>
              <p:cNvPr id="19" name="Rounded Rectangle 13"/>
              <p:cNvSpPr/>
              <p:nvPr/>
            </p:nvSpPr>
            <p:spPr>
              <a:xfrm>
                <a:off x="5057837" y="1992903"/>
                <a:ext cx="2265375" cy="2278061"/>
              </a:xfrm>
              <a:prstGeom prst="roundRect">
                <a:avLst>
                  <a:gd name="adj" fmla="val 50000"/>
                </a:avLst>
              </a:prstGeom>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0" name="TextBox 15"/>
              <p:cNvSpPr txBox="1"/>
              <p:nvPr/>
            </p:nvSpPr>
            <p:spPr>
              <a:xfrm>
                <a:off x="5375667" y="2707993"/>
                <a:ext cx="1605246"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Four</a:t>
                </a:r>
                <a:endParaRPr lang="ko-KR" altLang="en-US" sz="2800" b="1" dirty="0">
                  <a:solidFill>
                    <a:srgbClr val="FFFFFF"/>
                  </a:solidFill>
                  <a:latin typeface="微软雅黑" panose="020B0503020204020204" pitchFamily="34" charset="-122"/>
                  <a:cs typeface="Roboto condensed"/>
                </a:endParaRPr>
              </a:p>
            </p:txBody>
          </p:sp>
        </p:grpSp>
        <p:grpSp>
          <p:nvGrpSpPr>
            <p:cNvPr id="45" name="组合 44"/>
            <p:cNvGrpSpPr/>
            <p:nvPr/>
          </p:nvGrpSpPr>
          <p:grpSpPr>
            <a:xfrm>
              <a:off x="13925" y="3019"/>
              <a:ext cx="3329" cy="3347"/>
              <a:chOff x="9344365" y="1484784"/>
              <a:chExt cx="2113788" cy="2125625"/>
            </a:xfrm>
          </p:grpSpPr>
          <p:sp>
            <p:nvSpPr>
              <p:cNvPr id="21" name="Rounded Rectangle 18"/>
              <p:cNvSpPr/>
              <p:nvPr/>
            </p:nvSpPr>
            <p:spPr>
              <a:xfrm>
                <a:off x="9344365" y="1484784"/>
                <a:ext cx="2113788" cy="2125625"/>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2" name="TextBox 19"/>
              <p:cNvSpPr txBox="1"/>
              <p:nvPr/>
            </p:nvSpPr>
            <p:spPr>
              <a:xfrm>
                <a:off x="9636794" y="1854123"/>
                <a:ext cx="1643781" cy="984467"/>
              </a:xfrm>
              <a:prstGeom prst="rect">
                <a:avLst/>
              </a:prstGeom>
              <a:noFill/>
            </p:spPr>
            <p:txBody>
              <a:bodyPr wrap="square" lIns="121505" tIns="60753" rIns="121505" bIns="60753" rtlCol="0">
                <a:spAutoFit/>
              </a:bodyPr>
              <a:lstStyle/>
              <a:p>
                <a:pPr lvl="0" algn="ctr"/>
                <a:r>
                  <a:rPr lang="en-US" altLang="ko-KR" sz="2800" b="1" dirty="0">
                    <a:solidFill>
                      <a:schemeClr val="tx1"/>
                    </a:solidFill>
                    <a:latin typeface="微软雅黑" panose="020B0503020204020204" pitchFamily="34" charset="-122"/>
                    <a:ea typeface="微软雅黑" panose="020B0503020204020204" pitchFamily="34" charset="-122"/>
                    <a:cs typeface="Roboto condensed"/>
                  </a:rPr>
                  <a:t>Section Seven</a:t>
                </a:r>
                <a:endParaRPr lang="en-US" altLang="ko-KR" sz="2800" b="1" dirty="0">
                  <a:solidFill>
                    <a:schemeClr val="tx1"/>
                  </a:solidFill>
                  <a:latin typeface="微软雅黑" panose="020B0503020204020204" pitchFamily="34" charset="-122"/>
                  <a:ea typeface="微软雅黑" panose="020B0503020204020204" pitchFamily="34" charset="-122"/>
                  <a:cs typeface="Roboto condensed"/>
                </a:endParaRPr>
              </a:p>
            </p:txBody>
          </p:sp>
        </p:grpSp>
        <p:grpSp>
          <p:nvGrpSpPr>
            <p:cNvPr id="49" name="组合 48"/>
            <p:cNvGrpSpPr/>
            <p:nvPr/>
          </p:nvGrpSpPr>
          <p:grpSpPr>
            <a:xfrm>
              <a:off x="9773" y="3019"/>
              <a:ext cx="2899" cy="2916"/>
              <a:chOff x="6708446" y="1484785"/>
              <a:chExt cx="1841077" cy="1851387"/>
            </a:xfrm>
          </p:grpSpPr>
          <p:sp>
            <p:nvSpPr>
              <p:cNvPr id="23" name="Rounded Rectangle 22"/>
              <p:cNvSpPr/>
              <p:nvPr/>
            </p:nvSpPr>
            <p:spPr>
              <a:xfrm>
                <a:off x="6708446" y="1484785"/>
                <a:ext cx="1841077" cy="1851387"/>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4" name="TextBox 23"/>
              <p:cNvSpPr txBox="1"/>
              <p:nvPr/>
            </p:nvSpPr>
            <p:spPr>
              <a:xfrm>
                <a:off x="6860310" y="1867036"/>
                <a:ext cx="1611954"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Five</a:t>
                </a:r>
                <a:endParaRPr lang="ko-KR" altLang="en-US" sz="2800" b="1" dirty="0">
                  <a:solidFill>
                    <a:srgbClr val="FFFFFF"/>
                  </a:solidFill>
                  <a:latin typeface="微软雅黑" panose="020B0503020204020204" pitchFamily="34" charset="-122"/>
                  <a:cs typeface="Roboto condensed"/>
                </a:endParaRPr>
              </a:p>
            </p:txBody>
          </p:sp>
        </p:grpSp>
        <p:grpSp>
          <p:nvGrpSpPr>
            <p:cNvPr id="53" name="组合 52"/>
            <p:cNvGrpSpPr/>
            <p:nvPr/>
          </p:nvGrpSpPr>
          <p:grpSpPr>
            <a:xfrm>
              <a:off x="2124" y="6744"/>
              <a:ext cx="13601" cy="1779"/>
              <a:chOff x="1851283" y="3850132"/>
              <a:chExt cx="8636679" cy="1129598"/>
            </a:xfrm>
          </p:grpSpPr>
          <p:sp>
            <p:nvSpPr>
              <p:cNvPr id="31" name="Oval 31"/>
              <p:cNvSpPr/>
              <p:nvPr/>
            </p:nvSpPr>
            <p:spPr>
              <a:xfrm>
                <a:off x="8849522"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33" name="Oval 32"/>
              <p:cNvSpPr/>
              <p:nvPr/>
            </p:nvSpPr>
            <p:spPr>
              <a:xfrm>
                <a:off x="10316529" y="3937753"/>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grpSp>
            <p:nvGrpSpPr>
              <p:cNvPr id="56" name="组合 6"/>
              <p:cNvGrpSpPr/>
              <p:nvPr/>
            </p:nvGrpSpPr>
            <p:grpSpPr>
              <a:xfrm>
                <a:off x="1851283" y="4270964"/>
                <a:ext cx="1560975" cy="708766"/>
                <a:chOff x="1851283" y="4270964"/>
                <a:chExt cx="1560975" cy="708766"/>
              </a:xfrm>
            </p:grpSpPr>
            <p:sp>
              <p:nvSpPr>
                <p:cNvPr id="36" name="Oval 26"/>
                <p:cNvSpPr/>
                <p:nvPr/>
              </p:nvSpPr>
              <p:spPr>
                <a:xfrm>
                  <a:off x="1851283" y="427096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37" name="Oval 27"/>
                <p:cNvSpPr/>
                <p:nvPr/>
              </p:nvSpPr>
              <p:spPr>
                <a:xfrm>
                  <a:off x="3240825"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38" name="Straight Connector 33"/>
                <p:cNvCxnSpPr>
                  <a:stCxn id="36" idx="6"/>
                  <a:endCxn id="37" idx="2"/>
                </p:cNvCxnSpPr>
                <p:nvPr/>
              </p:nvCxnSpPr>
              <p:spPr>
                <a:xfrm>
                  <a:off x="2022716" y="4358585"/>
                  <a:ext cx="1218109" cy="53352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7" name="组合 7"/>
              <p:cNvGrpSpPr/>
              <p:nvPr/>
            </p:nvGrpSpPr>
            <p:grpSpPr>
              <a:xfrm>
                <a:off x="3412258" y="4025374"/>
                <a:ext cx="1212691" cy="866735"/>
                <a:chOff x="3412258" y="4025374"/>
                <a:chExt cx="1212691" cy="866735"/>
              </a:xfrm>
            </p:grpSpPr>
            <p:sp>
              <p:nvSpPr>
                <p:cNvPr id="39" name="Oval 28"/>
                <p:cNvSpPr/>
                <p:nvPr/>
              </p:nvSpPr>
              <p:spPr>
                <a:xfrm>
                  <a:off x="4453516" y="402537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44" name="Straight Connector 34"/>
                <p:cNvCxnSpPr>
                  <a:stCxn id="37" idx="6"/>
                  <a:endCxn id="39" idx="2"/>
                </p:cNvCxnSpPr>
                <p:nvPr/>
              </p:nvCxnSpPr>
              <p:spPr>
                <a:xfrm flipV="1">
                  <a:off x="3412258" y="4112995"/>
                  <a:ext cx="104125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8" name="组合 8"/>
              <p:cNvGrpSpPr/>
              <p:nvPr/>
            </p:nvGrpSpPr>
            <p:grpSpPr>
              <a:xfrm>
                <a:off x="4624950" y="4112996"/>
                <a:ext cx="1650607" cy="691492"/>
                <a:chOff x="4624950" y="4112996"/>
                <a:chExt cx="1650607" cy="691492"/>
              </a:xfrm>
            </p:grpSpPr>
            <p:sp>
              <p:nvSpPr>
                <p:cNvPr id="48" name="Oval 29"/>
                <p:cNvSpPr/>
                <p:nvPr/>
              </p:nvSpPr>
              <p:spPr>
                <a:xfrm>
                  <a:off x="6104124" y="4629246"/>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52" name="Straight Connector 35"/>
                <p:cNvCxnSpPr>
                  <a:stCxn id="39" idx="6"/>
                  <a:endCxn id="48" idx="2"/>
                </p:cNvCxnSpPr>
                <p:nvPr/>
              </p:nvCxnSpPr>
              <p:spPr>
                <a:xfrm>
                  <a:off x="4624950" y="4112996"/>
                  <a:ext cx="1479174" cy="603872"/>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9" name="组合 9"/>
              <p:cNvGrpSpPr/>
              <p:nvPr/>
            </p:nvGrpSpPr>
            <p:grpSpPr>
              <a:xfrm>
                <a:off x="6275557" y="3850132"/>
                <a:ext cx="1440071" cy="866735"/>
                <a:chOff x="6275557" y="3850132"/>
                <a:chExt cx="1440071" cy="866735"/>
              </a:xfrm>
            </p:grpSpPr>
            <p:sp>
              <p:nvSpPr>
                <p:cNvPr id="78" name="Oval 30"/>
                <p:cNvSpPr/>
                <p:nvPr/>
              </p:nvSpPr>
              <p:spPr>
                <a:xfrm>
                  <a:off x="7544195" y="3850132"/>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80" name="Straight Connector 36"/>
                <p:cNvCxnSpPr>
                  <a:stCxn id="48" idx="6"/>
                  <a:endCxn id="78" idx="2"/>
                </p:cNvCxnSpPr>
                <p:nvPr/>
              </p:nvCxnSpPr>
              <p:spPr>
                <a:xfrm flipV="1">
                  <a:off x="6275557" y="3937753"/>
                  <a:ext cx="126863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cxnSp>
            <p:nvCxnSpPr>
              <p:cNvPr id="83" name="Straight Connector 37"/>
              <p:cNvCxnSpPr>
                <a:stCxn id="78" idx="6"/>
                <a:endCxn id="31" idx="2"/>
              </p:cNvCxnSpPr>
              <p:nvPr/>
            </p:nvCxnSpPr>
            <p:spPr>
              <a:xfrm>
                <a:off x="7715628" y="3937754"/>
                <a:ext cx="1133894" cy="954356"/>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88" name="Straight Connector 38"/>
              <p:cNvCxnSpPr>
                <a:stCxn id="31" idx="6"/>
                <a:endCxn id="33" idx="2"/>
              </p:cNvCxnSpPr>
              <p:nvPr/>
            </p:nvCxnSpPr>
            <p:spPr>
              <a:xfrm flipV="1">
                <a:off x="9020956" y="4025374"/>
                <a:ext cx="1295573" cy="866735"/>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89" name="TextBox 39"/>
            <p:cNvSpPr txBox="1"/>
            <p:nvPr/>
          </p:nvSpPr>
          <p:spPr>
            <a:xfrm>
              <a:off x="113" y="7806"/>
              <a:ext cx="3783" cy="996"/>
            </a:xfrm>
            <a:prstGeom prst="rect">
              <a:avLst/>
            </a:prstGeom>
            <a:noFill/>
          </p:spPr>
          <p:txBody>
            <a:bodyPr wrap="square" lIns="0" tIns="0" rIns="0" bIns="0" rtlCol="0" anchor="ctr">
              <a:noAutofit/>
            </a:bodyPr>
            <a:lstStyle>
              <a:defPPr>
                <a:defRPr lang="zh-CN"/>
              </a:defPPr>
              <a:lvl1pPr lvl="0" algn="ctr">
                <a:defRPr sz="1900" b="1">
                  <a:solidFill>
                    <a:schemeClr val="tx1">
                      <a:lumMod val="50000"/>
                      <a:lumOff val="50000"/>
                    </a:schemeClr>
                  </a:solidFill>
                  <a:latin typeface="Roboto condensed"/>
                  <a:ea typeface="Roboto Light" pitchFamily="2" charset="0"/>
                  <a:cs typeface="Roboto condensed"/>
                </a:defRPr>
              </a:lvl1p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International Phonetic Symbols</a:t>
              </a:r>
              <a:endParaRPr lang="nb-NO" altLang="ko-KR"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0" name="TextBox 40"/>
            <p:cNvSpPr txBox="1"/>
            <p:nvPr/>
          </p:nvSpPr>
          <p:spPr>
            <a:xfrm>
              <a:off x="3479" y="8522"/>
              <a:ext cx="1936" cy="960"/>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Key Words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1" name="TextBox 41"/>
            <p:cNvSpPr txBox="1"/>
            <p:nvPr/>
          </p:nvSpPr>
          <p:spPr>
            <a:xfrm>
              <a:off x="5407" y="7487"/>
              <a:ext cx="2155" cy="975"/>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Key Sentences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2" name="TextBox 42"/>
            <p:cNvSpPr txBox="1"/>
            <p:nvPr/>
          </p:nvSpPr>
          <p:spPr>
            <a:xfrm>
              <a:off x="7959" y="8188"/>
              <a:ext cx="2211" cy="714"/>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Dialogues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3" name="TextBox 43"/>
            <p:cNvSpPr txBox="1"/>
            <p:nvPr/>
          </p:nvSpPr>
          <p:spPr>
            <a:xfrm>
              <a:off x="10170" y="7439"/>
              <a:ext cx="1986" cy="504"/>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Exercises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4" name="TextBox 44"/>
            <p:cNvSpPr txBox="1"/>
            <p:nvPr/>
          </p:nvSpPr>
          <p:spPr>
            <a:xfrm>
              <a:off x="12549" y="8522"/>
              <a:ext cx="1886" cy="573"/>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Fun Time</a:t>
              </a:r>
              <a:endParaRPr lang="nb-NO" altLang="ko-KR" sz="19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5" name="TextBox 45"/>
            <p:cNvSpPr txBox="1"/>
            <p:nvPr/>
          </p:nvSpPr>
          <p:spPr>
            <a:xfrm>
              <a:off x="14482" y="7440"/>
              <a:ext cx="2495" cy="1021"/>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Further Reading</a:t>
              </a:r>
              <a:endParaRPr lang="nb-NO" altLang="ko-KR" sz="19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cxnSp>
          <p:nvCxnSpPr>
            <p:cNvPr id="96" name="Straight Connector 51"/>
            <p:cNvCxnSpPr/>
            <p:nvPr/>
          </p:nvCxnSpPr>
          <p:spPr>
            <a:xfrm flipH="1">
              <a:off x="811" y="10049"/>
              <a:ext cx="17688"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97" name="组合 96"/>
            <p:cNvGrpSpPr/>
            <p:nvPr/>
          </p:nvGrpSpPr>
          <p:grpSpPr>
            <a:xfrm>
              <a:off x="2912" y="4831"/>
              <a:ext cx="3126" cy="3175"/>
              <a:chOff x="3617767" y="1486413"/>
              <a:chExt cx="1841077" cy="1851387"/>
            </a:xfrm>
            <a:solidFill>
              <a:schemeClr val="accent2">
                <a:lumMod val="60000"/>
                <a:lumOff val="40000"/>
              </a:schemeClr>
            </a:solidFill>
          </p:grpSpPr>
          <p:sp>
            <p:nvSpPr>
              <p:cNvPr id="98" name="Rounded Rectangle 4"/>
              <p:cNvSpPr/>
              <p:nvPr/>
            </p:nvSpPr>
            <p:spPr>
              <a:xfrm>
                <a:off x="3617767" y="1486413"/>
                <a:ext cx="1841077" cy="1851387"/>
              </a:xfrm>
              <a:prstGeom prst="roundRect">
                <a:avLst>
                  <a:gd name="adj" fmla="val 50000"/>
                </a:avLst>
              </a:prstGeom>
              <a:grpFill/>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99" name="TextBox 5"/>
              <p:cNvSpPr txBox="1"/>
              <p:nvPr/>
            </p:nvSpPr>
            <p:spPr>
              <a:xfrm>
                <a:off x="3818119" y="1949260"/>
                <a:ext cx="1533238" cy="903982"/>
              </a:xfrm>
              <a:prstGeom prst="rect">
                <a:avLst/>
              </a:prstGeom>
              <a:grp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Two</a:t>
                </a:r>
                <a:endParaRPr lang="ko-KR" altLang="en-US" sz="2800" b="1" dirty="0">
                  <a:solidFill>
                    <a:srgbClr val="FFFFFF"/>
                  </a:solidFill>
                  <a:latin typeface="微软雅黑" panose="020B0503020204020204" pitchFamily="34" charset="-122"/>
                  <a:cs typeface="Roboto condensed"/>
                </a:endParaRPr>
              </a:p>
            </p:txBody>
          </p:sp>
        </p:grpSp>
        <p:grpSp>
          <p:nvGrpSpPr>
            <p:cNvPr id="100" name="组合 99"/>
            <p:cNvGrpSpPr/>
            <p:nvPr/>
          </p:nvGrpSpPr>
          <p:grpSpPr>
            <a:xfrm>
              <a:off x="11644" y="4606"/>
              <a:ext cx="3126" cy="3175"/>
              <a:chOff x="3617767" y="1486413"/>
              <a:chExt cx="1841077" cy="1851387"/>
            </a:xfrm>
            <a:solidFill>
              <a:schemeClr val="accent4">
                <a:lumMod val="75000"/>
              </a:schemeClr>
            </a:solidFill>
          </p:grpSpPr>
          <p:sp>
            <p:nvSpPr>
              <p:cNvPr id="101" name="Rounded Rectangle 4"/>
              <p:cNvSpPr/>
              <p:nvPr/>
            </p:nvSpPr>
            <p:spPr>
              <a:xfrm>
                <a:off x="3617767" y="1486413"/>
                <a:ext cx="1841077" cy="1851387"/>
              </a:xfrm>
              <a:prstGeom prst="roundRect">
                <a:avLst>
                  <a:gd name="adj" fmla="val 50000"/>
                </a:avLst>
              </a:prstGeom>
              <a:grpFill/>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02" name="TextBox 5"/>
              <p:cNvSpPr txBox="1"/>
              <p:nvPr/>
            </p:nvSpPr>
            <p:spPr>
              <a:xfrm>
                <a:off x="3818119" y="1949260"/>
                <a:ext cx="1533238" cy="903982"/>
              </a:xfrm>
              <a:prstGeom prst="rect">
                <a:avLst/>
              </a:prstGeom>
              <a:grp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Six</a:t>
                </a:r>
                <a:endParaRPr lang="ko-KR" altLang="en-US" sz="2800" b="1" dirty="0">
                  <a:solidFill>
                    <a:srgbClr val="FFFFFF"/>
                  </a:solidFill>
                  <a:latin typeface="微软雅黑" panose="020B0503020204020204" pitchFamily="34" charset="-122"/>
                  <a:cs typeface="Roboto condensed"/>
                </a:endParaRPr>
              </a:p>
            </p:txBody>
          </p:sp>
        </p:grpSp>
        <p:grpSp>
          <p:nvGrpSpPr>
            <p:cNvPr id="103" name="组合 102"/>
            <p:cNvGrpSpPr/>
            <p:nvPr/>
          </p:nvGrpSpPr>
          <p:grpSpPr>
            <a:xfrm>
              <a:off x="16421" y="4117"/>
              <a:ext cx="2659" cy="2604"/>
              <a:chOff x="6708446" y="1484785"/>
              <a:chExt cx="1841077" cy="1851387"/>
            </a:xfrm>
          </p:grpSpPr>
          <p:sp>
            <p:nvSpPr>
              <p:cNvPr id="104" name="Rounded Rectangle 22"/>
              <p:cNvSpPr/>
              <p:nvPr/>
            </p:nvSpPr>
            <p:spPr>
              <a:xfrm>
                <a:off x="6708446" y="1484785"/>
                <a:ext cx="1841077" cy="1851387"/>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lIns="121505" tIns="60753" rIns="121505" bIns="60753" rtlCol="0" anchor="ctr"/>
              <a:p>
                <a:pPr algn="ctr"/>
                <a:endParaRPr lang="en-US" dirty="0">
                  <a:latin typeface="Roboto condensed"/>
                  <a:cs typeface="Roboto condensed"/>
                </a:endParaRPr>
              </a:p>
            </p:txBody>
          </p:sp>
          <p:sp>
            <p:nvSpPr>
              <p:cNvPr id="105" name="TextBox 23"/>
              <p:cNvSpPr txBox="1"/>
              <p:nvPr/>
            </p:nvSpPr>
            <p:spPr>
              <a:xfrm>
                <a:off x="6802006" y="1867291"/>
                <a:ext cx="1744954" cy="1099883"/>
              </a:xfrm>
              <a:prstGeom prst="rect">
                <a:avLst/>
              </a:prstGeom>
              <a:noFill/>
            </p:spPr>
            <p:txBody>
              <a:bodyPr wrap="square" lIns="121505" tIns="60753" rIns="121505" bIns="60753" rtlCol="0">
                <a:spAutoFit/>
              </a:bodyPr>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Eight</a:t>
                </a:r>
                <a:endParaRPr lang="en-US" altLang="ko-KR" sz="2800" b="1" dirty="0">
                  <a:solidFill>
                    <a:srgbClr val="FFFFFF"/>
                  </a:solidFill>
                  <a:latin typeface="微软雅黑" panose="020B0503020204020204" pitchFamily="34" charset="-122"/>
                  <a:ea typeface="微软雅黑" panose="020B0503020204020204" pitchFamily="34" charset="-122"/>
                  <a:cs typeface="Roboto condensed"/>
                </a:endParaRPr>
              </a:p>
            </p:txBody>
          </p:sp>
        </p:grpSp>
        <p:cxnSp>
          <p:nvCxnSpPr>
            <p:cNvPr id="106" name="Straight Connector 38"/>
            <p:cNvCxnSpPr>
              <a:stCxn id="33" idx="1"/>
              <a:endCxn id="107" idx="1"/>
            </p:cNvCxnSpPr>
            <p:nvPr/>
          </p:nvCxnSpPr>
          <p:spPr>
            <a:xfrm>
              <a:off x="15495" y="6922"/>
              <a:ext cx="2227" cy="673"/>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sp>
          <p:nvSpPr>
            <p:cNvPr id="107" name="Oval 32"/>
            <p:cNvSpPr/>
            <p:nvPr/>
          </p:nvSpPr>
          <p:spPr>
            <a:xfrm>
              <a:off x="17686" y="7555"/>
              <a:ext cx="248" cy="276"/>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p>
              <a:pPr algn="ctr"/>
              <a:endParaRPr lang="en-US" dirty="0">
                <a:latin typeface="Roboto condensed"/>
                <a:cs typeface="Roboto condensed"/>
              </a:endParaRPr>
            </a:p>
          </p:txBody>
        </p:sp>
        <p:sp>
          <p:nvSpPr>
            <p:cNvPr id="108" name="TextBox 45"/>
            <p:cNvSpPr txBox="1"/>
            <p:nvPr/>
          </p:nvSpPr>
          <p:spPr>
            <a:xfrm>
              <a:off x="16631" y="8109"/>
              <a:ext cx="2495" cy="1021"/>
            </a:xfrm>
            <a:prstGeom prst="rect">
              <a:avLst/>
            </a:prstGeom>
            <a:noFill/>
          </p:spPr>
          <p:txBody>
            <a:bodyPr wrap="square" lIns="0" tIns="0" rIns="0" bIns="0" rtlCol="0" anchor="ctr">
              <a:noAutofit/>
            </a:bodyPr>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Chinese</a:t>
              </a:r>
              <a:endParaRPr lang="en-US" altLang="zh-CN" sz="2000" b="1" dirty="0">
                <a:solidFill>
                  <a:schemeClr val="bg2">
                    <a:lumMod val="25000"/>
                  </a:schemeClr>
                </a:solidFill>
                <a:latin typeface="微软雅黑" panose="020B0503020204020204" pitchFamily="34" charset="-122"/>
                <a:ea typeface="微软雅黑" panose="020B0503020204020204" pitchFamily="34" charset="-122"/>
              </a:endParaRPr>
            </a:p>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Culture</a:t>
              </a:r>
              <a:endParaRPr lang="en-US" altLang="zh-CN" sz="2000" b="1" dirty="0">
                <a:solidFill>
                  <a:schemeClr val="bg2">
                    <a:lumMod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2000"/>
                                        <p:tgtEl>
                                          <p:spTgt spid="8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fade">
                                      <p:cBhvr>
                                        <p:cTn id="11" dur="2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任意多边形 44"/>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Seven</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46" name="任意多边形 45"/>
          <p:cNvSpPr/>
          <p:nvPr/>
        </p:nvSpPr>
        <p:spPr>
          <a:xfrm>
            <a:off x="4871864"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695325" y="1753870"/>
            <a:ext cx="11021695" cy="3415030"/>
          </a:xfrm>
          <a:prstGeom prst="rect">
            <a:avLst/>
          </a:prstGeom>
          <a:noFill/>
        </p:spPr>
        <p:txBody>
          <a:bodyPr wrap="square" rtlCol="0">
            <a:spAutoFit/>
          </a:bodyPr>
          <a:lstStyle/>
          <a:p>
            <a:pPr indent="609600" fontAlgn="auto">
              <a:lnSpc>
                <a:spcPct val="150000"/>
              </a:lnSpc>
              <a:extLst>
                <a:ext uri="{35155182-B16C-46BC-9424-99874614C6A1}">
                  <wpsdc:indentchars xmlns:wpsdc="http://www.wps.cn/officeDocument/2017/drawingmlCustomData" val="200" checksum="4158780845"/>
                </a:ext>
              </a:extLst>
            </a:pPr>
            <a:r>
              <a:rPr lang="en-US" sz="2400" dirty="0">
                <a:latin typeface="Times New Roman" panose="02020603050405020304" pitchFamily="18" charset="0"/>
                <a:cs typeface="Times New Roman" panose="02020603050405020304" pitchFamily="18" charset="0"/>
              </a:rPr>
              <a:t>Birds love the sky, fish love the river, ponies love the prairie, bears love the forest, I love my </a:t>
            </a:r>
            <a:r>
              <a:rPr lang="en-US" sz="2400" dirty="0" err="1">
                <a:latin typeface="Times New Roman" panose="02020603050405020304" pitchFamily="18" charset="0"/>
                <a:cs typeface="Times New Roman" panose="02020603050405020304" pitchFamily="18" charset="0"/>
              </a:rPr>
              <a:t>family.In</a:t>
            </a:r>
            <a:r>
              <a:rPr lang="en-US" sz="2400" dirty="0">
                <a:latin typeface="Times New Roman" panose="02020603050405020304" pitchFamily="18" charset="0"/>
                <a:cs typeface="Times New Roman" panose="02020603050405020304" pitchFamily="18" charset="0"/>
              </a:rPr>
              <a:t> this world which is full of </a:t>
            </a:r>
            <a:r>
              <a:rPr lang="en-US" sz="2400" dirty="0" err="1">
                <a:latin typeface="Times New Roman" panose="02020603050405020304" pitchFamily="18" charset="0"/>
                <a:cs typeface="Times New Roman" panose="02020603050405020304" pitchFamily="18" charset="0"/>
              </a:rPr>
              <a:t>love,there</a:t>
            </a:r>
            <a:r>
              <a:rPr lang="en-US" sz="2400" dirty="0">
                <a:latin typeface="Times New Roman" panose="02020603050405020304" pitchFamily="18" charset="0"/>
                <a:cs typeface="Times New Roman" panose="02020603050405020304" pitchFamily="18" charset="0"/>
              </a:rPr>
              <a:t> are three happy people, father, mother and me.</a:t>
            </a:r>
            <a:endParaRPr lang="en-US" sz="2400" dirty="0">
              <a:latin typeface="Times New Roman" panose="02020603050405020304" pitchFamily="18" charset="0"/>
              <a:cs typeface="Times New Roman" panose="02020603050405020304" pitchFamily="18" charset="0"/>
            </a:endParaRPr>
          </a:p>
          <a:p>
            <a:pPr indent="609600" fontAlgn="auto">
              <a:lnSpc>
                <a:spcPct val="150000"/>
              </a:lnSpc>
              <a:extLst>
                <a:ext uri="{35155182-B16C-46BC-9424-99874614C6A1}">
                  <wpsdc:indentchars xmlns:wpsdc="http://www.wps.cn/officeDocument/2017/drawingmlCustomData" val="200" checksum="4158780845"/>
                </a:ext>
              </a:extLst>
            </a:pPr>
            <a:r>
              <a:rPr lang="en-US" sz="2400" dirty="0">
                <a:latin typeface="Times New Roman" panose="02020603050405020304" pitchFamily="18" charset="0"/>
                <a:cs typeface="Times New Roman" panose="02020603050405020304" pitchFamily="18" charset="0"/>
              </a:rPr>
              <a:t>My father works in a culture </a:t>
            </a:r>
            <a:r>
              <a:rPr lang="en-US" sz="2400" dirty="0" err="1">
                <a:latin typeface="Times New Roman" panose="02020603050405020304" pitchFamily="18" charset="0"/>
                <a:cs typeface="Times New Roman" panose="02020603050405020304" pitchFamily="18" charset="0"/>
              </a:rPr>
              <a:t>bureau.He</a:t>
            </a:r>
            <a:r>
              <a:rPr lang="en-US" sz="2400" dirty="0">
                <a:latin typeface="Times New Roman" panose="02020603050405020304" pitchFamily="18" charset="0"/>
                <a:cs typeface="Times New Roman" panose="02020603050405020304" pitchFamily="18" charset="0"/>
              </a:rPr>
              <a:t> is a capable dad, who can repair everything and make inventions. He is also good at cooking. My mother works in a hospital, and she is industrious who cleans the house every day.</a:t>
            </a:r>
            <a:endParaRPr lang="en-US" sz="2400"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4799965" y="1196340"/>
            <a:ext cx="2244725" cy="460375"/>
          </a:xfrm>
          <a:prstGeom prst="rect">
            <a:avLst/>
          </a:prstGeom>
          <a:noFill/>
        </p:spPr>
        <p:txBody>
          <a:bodyPr wrap="square" rtlCol="0" anchor="t">
            <a:spAutoFit/>
          </a:bodyPr>
          <a:p>
            <a:r>
              <a:rPr lang="en-US" altLang="zh-CN" sz="2400" b="1" dirty="0">
                <a:latin typeface="Times New Roman" panose="02020603050405020304" pitchFamily="18" charset="0"/>
                <a:cs typeface="Times New Roman" panose="02020603050405020304" pitchFamily="18" charset="0"/>
                <a:sym typeface="+mn-ea"/>
              </a:rPr>
              <a:t>My family</a:t>
            </a:r>
            <a:endParaRPr lang="en-US" altLang="zh-CN" sz="2400" b="1" dirty="0">
              <a:latin typeface="Times New Roman" panose="02020603050405020304" pitchFamily="18" charset="0"/>
              <a:cs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2000"/>
                                        <p:tgtEl>
                                          <p:spTgt spid="45"/>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2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任意多边形 44"/>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Seven</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46" name="任意多边形 45"/>
          <p:cNvSpPr/>
          <p:nvPr/>
        </p:nvSpPr>
        <p:spPr>
          <a:xfrm>
            <a:off x="4871864"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622935" y="1772920"/>
            <a:ext cx="11575415" cy="3415030"/>
          </a:xfrm>
          <a:prstGeom prst="rect">
            <a:avLst/>
          </a:prstGeom>
          <a:noFill/>
        </p:spPr>
        <p:txBody>
          <a:bodyPr wrap="square" rtlCol="0">
            <a:spAutoFit/>
          </a:bodyPr>
          <a:lstStyle/>
          <a:p>
            <a:pPr indent="609600" fontAlgn="auto">
              <a:lnSpc>
                <a:spcPct val="150000"/>
              </a:lnSpc>
              <a:extLst>
                <a:ext uri="{35155182-B16C-46BC-9424-99874614C6A1}">
                  <wpsdc:indentchars xmlns:wpsdc="http://www.wps.cn/officeDocument/2017/drawingmlCustomData" val="200" checksum="4158780845"/>
                </a:ext>
              </a:extLst>
            </a:pPr>
            <a:r>
              <a:rPr lang="en-US" altLang="zh-CN" sz="2400" dirty="0">
                <a:solidFill>
                  <a:schemeClr val="tx1"/>
                </a:solidFill>
                <a:latin typeface="Times New Roman" panose="02020603050405020304" pitchFamily="18" charset="0"/>
                <a:cs typeface="Times New Roman" panose="02020603050405020304" pitchFamily="18" charset="0"/>
              </a:rPr>
              <a:t>My family lives in </a:t>
            </a:r>
            <a:r>
              <a:rPr lang="en-US" altLang="zh-CN" sz="2400" dirty="0" err="1">
                <a:solidFill>
                  <a:schemeClr val="tx1"/>
                </a:solidFill>
                <a:latin typeface="Times New Roman" panose="02020603050405020304" pitchFamily="18" charset="0"/>
                <a:cs typeface="Times New Roman" panose="02020603050405020304" pitchFamily="18" charset="0"/>
              </a:rPr>
              <a:t>Jinta</a:t>
            </a:r>
            <a:r>
              <a:rPr lang="en-US" altLang="zh-CN" sz="2400" dirty="0">
                <a:solidFill>
                  <a:schemeClr val="tx1"/>
                </a:solidFill>
                <a:latin typeface="Times New Roman" panose="02020603050405020304" pitchFamily="18" charset="0"/>
                <a:cs typeface="Times New Roman" panose="02020603050405020304" pitchFamily="18" charset="0"/>
              </a:rPr>
              <a:t> village. Our house is 120 square </a:t>
            </a:r>
            <a:r>
              <a:rPr lang="en-US" altLang="zh-CN" sz="2400" dirty="0" err="1">
                <a:solidFill>
                  <a:schemeClr val="tx1"/>
                </a:solidFill>
                <a:latin typeface="Times New Roman" panose="02020603050405020304" pitchFamily="18" charset="0"/>
                <a:cs typeface="Times New Roman" panose="02020603050405020304" pitchFamily="18" charset="0"/>
              </a:rPr>
              <a:t>metre</a:t>
            </a:r>
            <a:r>
              <a:rPr lang="en-US" altLang="zh-CN" sz="2400" dirty="0">
                <a:solidFill>
                  <a:schemeClr val="tx1"/>
                </a:solidFill>
                <a:latin typeface="Times New Roman" panose="02020603050405020304" pitchFamily="18" charset="0"/>
                <a:cs typeface="Times New Roman" panose="02020603050405020304" pitchFamily="18" charset="0"/>
              </a:rPr>
              <a:t> with three rooms and two halls. The sitting room is green, which can make people feel pure and fresh. My bedroom is pink that makes people feel warm. Mom and dad’s bedroom is lavender, so beautiful.</a:t>
            </a:r>
            <a:endParaRPr lang="en-US" altLang="zh-CN" sz="2400" dirty="0">
              <a:solidFill>
                <a:schemeClr val="tx1"/>
              </a:solidFill>
              <a:latin typeface="Times New Roman" panose="02020603050405020304" pitchFamily="18" charset="0"/>
              <a:cs typeface="Times New Roman" panose="02020603050405020304" pitchFamily="18" charset="0"/>
            </a:endParaRPr>
          </a:p>
          <a:p>
            <a:pPr indent="609600" fontAlgn="auto">
              <a:lnSpc>
                <a:spcPct val="150000"/>
              </a:lnSpc>
              <a:extLst>
                <a:ext uri="{35155182-B16C-46BC-9424-99874614C6A1}">
                  <wpsdc:indentchars xmlns:wpsdc="http://www.wps.cn/officeDocument/2017/drawingmlCustomData" val="200" checksum="4158780845"/>
                </a:ext>
              </a:extLst>
            </a:pPr>
            <a:r>
              <a:rPr lang="en-US" altLang="zh-CN" sz="2400" dirty="0">
                <a:solidFill>
                  <a:schemeClr val="tx1"/>
                </a:solidFill>
                <a:latin typeface="Times New Roman" panose="02020603050405020304" pitchFamily="18" charset="0"/>
                <a:cs typeface="Times New Roman" panose="02020603050405020304" pitchFamily="18" charset="0"/>
              </a:rPr>
              <a:t>My family, may be not so rich, but they’re happy every day. I love my family, my mom and dad</a:t>
            </a:r>
            <a:endParaRPr lang="en-US" altLang="zh-CN" sz="2400" dirty="0">
              <a:solidFill>
                <a:schemeClr val="tx1"/>
              </a:solidFill>
              <a:latin typeface="Times New Roman" panose="02020603050405020304" pitchFamily="18" charset="0"/>
              <a:cs typeface="Times New Roman" panose="02020603050405020304" pitchFamily="18" charset="0"/>
            </a:endParaRPr>
          </a:p>
        </p:txBody>
      </p:sp>
      <p:sp>
        <p:nvSpPr>
          <p:cNvPr id="2" name="文本框 1"/>
          <p:cNvSpPr txBox="1"/>
          <p:nvPr>
            <p:custDataLst>
              <p:tags r:id="rId1"/>
            </p:custDataLst>
          </p:nvPr>
        </p:nvSpPr>
        <p:spPr>
          <a:xfrm>
            <a:off x="4799965" y="1196340"/>
            <a:ext cx="2244725" cy="460375"/>
          </a:xfrm>
          <a:prstGeom prst="rect">
            <a:avLst/>
          </a:prstGeom>
          <a:noFill/>
        </p:spPr>
        <p:txBody>
          <a:bodyPr wrap="square" rtlCol="0" anchor="t">
            <a:spAutoFit/>
          </a:bodyPr>
          <a:p>
            <a:r>
              <a:rPr lang="en-US" altLang="zh-CN" sz="2400" b="1" dirty="0">
                <a:latin typeface="Times New Roman" panose="02020603050405020304" pitchFamily="18" charset="0"/>
                <a:cs typeface="Times New Roman" panose="02020603050405020304" pitchFamily="18" charset="0"/>
                <a:sym typeface="+mn-ea"/>
              </a:rPr>
              <a:t>My family</a:t>
            </a:r>
            <a:endParaRPr lang="en-US" altLang="zh-CN" sz="2400" b="1" dirty="0">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10765155" y="6759575"/>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2000"/>
                                        <p:tgtEl>
                                          <p:spTgt spid="45"/>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2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cstate="print">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456728" y="836712"/>
            <a:ext cx="12648728" cy="432048"/>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36512" y="682054"/>
            <a:ext cx="12228512" cy="442689"/>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a:latin typeface="微软雅黑" panose="020B0503020204020204" pitchFamily="34" charset="-122"/>
                <a:ea typeface="微软雅黑" panose="020B0503020204020204" pitchFamily="34" charset="-122"/>
              </a:rPr>
              <a:t>内容</a:t>
            </a:r>
            <a:endParaRPr lang="zh-CN" altLang="en-US" sz="4400" dirty="0">
              <a:latin typeface="微软雅黑" panose="020B0503020204020204" pitchFamily="34" charset="-122"/>
              <a:ea typeface="微软雅黑" panose="020B0503020204020204" pitchFamily="34" charset="-122"/>
            </a:endParaRP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1">
                    <a:lumMod val="65000"/>
                  </a:schemeClr>
                </a:solidFill>
                <a:effectLst/>
                <a:uLnTx/>
                <a:uFillTx/>
                <a:latin typeface="Calibri" panose="020F0502020204030204"/>
                <a:ea typeface="宋体" panose="02010600030101010101" pitchFamily="2" charset="-122"/>
                <a:cs typeface="+mn-cs"/>
              </a:rPr>
              <a:t>CONTENTS</a:t>
            </a:r>
            <a:endParaRPr kumimoji="0" lang="en-US" altLang="zh-CN" sz="1800" b="0" i="0" u="none" strike="noStrike" kern="0" cap="none" spc="0" normalizeH="0" baseline="0" noProof="0" dirty="0">
              <a:ln>
                <a:noFill/>
              </a:ln>
              <a:solidFill>
                <a:schemeClr val="bg1">
                  <a:lumMod val="65000"/>
                </a:schemeClr>
              </a:solidFill>
              <a:effectLst/>
              <a:uLnTx/>
              <a:uFillTx/>
              <a:latin typeface="Calibri" panose="020F0502020204030204"/>
              <a:ea typeface="宋体" panose="02010600030101010101" pitchFamily="2" charset="-122"/>
              <a:cs typeface="+mn-cs"/>
            </a:endParaRPr>
          </a:p>
        </p:txBody>
      </p:sp>
      <p:sp>
        <p:nvSpPr>
          <p:cNvPr id="86" name="矩形 85"/>
          <p:cNvSpPr/>
          <p:nvPr/>
        </p:nvSpPr>
        <p:spPr>
          <a:xfrm>
            <a:off x="8760296" y="260648"/>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latin typeface="微软雅黑" panose="020B0503020204020204" pitchFamily="34" charset="-122"/>
                <a:ea typeface="微软雅黑" panose="020B0503020204020204" pitchFamily="34" charset="-122"/>
              </a:rPr>
              <a:t>幼儿教师英语口语</a:t>
            </a:r>
            <a:endParaRPr lang="zh-CN" altLang="en-US" sz="2800" dirty="0">
              <a:latin typeface="微软雅黑" panose="020B0503020204020204" pitchFamily="34" charset="-122"/>
              <a:ea typeface="微软雅黑" panose="020B0503020204020204" pitchFamily="34" charset="-122"/>
            </a:endParaRPr>
          </a:p>
        </p:txBody>
      </p:sp>
      <p:sp>
        <p:nvSpPr>
          <p:cNvPr id="87" name="任意多边形 86"/>
          <p:cNvSpPr/>
          <p:nvPr/>
        </p:nvSpPr>
        <p:spPr>
          <a:xfrm>
            <a:off x="0" y="692696"/>
            <a:ext cx="3960440"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71755" y="1917065"/>
            <a:ext cx="12072620" cy="4464050"/>
            <a:chOff x="113" y="3019"/>
            <a:chExt cx="19012" cy="7030"/>
          </a:xfrm>
        </p:grpSpPr>
        <p:grpSp>
          <p:nvGrpSpPr>
            <p:cNvPr id="25" name="组合 24"/>
            <p:cNvGrpSpPr/>
            <p:nvPr/>
          </p:nvGrpSpPr>
          <p:grpSpPr>
            <a:xfrm>
              <a:off x="4906" y="3125"/>
              <a:ext cx="2917" cy="2916"/>
              <a:chOff x="3617767" y="1552534"/>
              <a:chExt cx="1852274" cy="1851387"/>
            </a:xfrm>
          </p:grpSpPr>
          <p:sp>
            <p:nvSpPr>
              <p:cNvPr id="26" name="Rounded Rectangle 4"/>
              <p:cNvSpPr/>
              <p:nvPr/>
            </p:nvSpPr>
            <p:spPr>
              <a:xfrm>
                <a:off x="3617767" y="1552534"/>
                <a:ext cx="1841077" cy="1851387"/>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7" name="TextBox 5"/>
              <p:cNvSpPr txBox="1"/>
              <p:nvPr/>
            </p:nvSpPr>
            <p:spPr>
              <a:xfrm>
                <a:off x="3719736" y="1915399"/>
                <a:ext cx="1750305"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Three</a:t>
                </a:r>
                <a:endParaRPr lang="ko-KR" altLang="en-US" sz="2800" b="1" dirty="0">
                  <a:solidFill>
                    <a:srgbClr val="FFFFFF"/>
                  </a:solidFill>
                  <a:latin typeface="微软雅黑" panose="020B0503020204020204" pitchFamily="34" charset="-122"/>
                  <a:cs typeface="Roboto condensed"/>
                </a:endParaRPr>
              </a:p>
            </p:txBody>
          </p:sp>
        </p:grpSp>
        <p:grpSp>
          <p:nvGrpSpPr>
            <p:cNvPr id="34" name="组合 33"/>
            <p:cNvGrpSpPr/>
            <p:nvPr/>
          </p:nvGrpSpPr>
          <p:grpSpPr>
            <a:xfrm>
              <a:off x="572" y="3621"/>
              <a:ext cx="3340" cy="3398"/>
              <a:chOff x="863947" y="1747313"/>
              <a:chExt cx="2265375" cy="2278061"/>
            </a:xfrm>
            <a:gradFill>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p:grpSpPr>
          <p:sp>
            <p:nvSpPr>
              <p:cNvPr id="35" name="Rounded Rectangle 9"/>
              <p:cNvSpPr/>
              <p:nvPr/>
            </p:nvSpPr>
            <p:spPr>
              <a:xfrm>
                <a:off x="863947" y="1747313"/>
                <a:ext cx="2265375" cy="2278061"/>
              </a:xfrm>
              <a:prstGeom prst="roundRect">
                <a:avLst>
                  <a:gd name="adj" fmla="val 50000"/>
                </a:avLst>
              </a:prstGeom>
              <a:grp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40" name="텍스트 개체 틀 2"/>
              <p:cNvSpPr txBox="1"/>
              <p:nvPr/>
            </p:nvSpPr>
            <p:spPr>
              <a:xfrm>
                <a:off x="978797" y="2275439"/>
                <a:ext cx="1853812" cy="1013764"/>
              </a:xfrm>
              <a:prstGeom prst="rect">
                <a:avLst/>
              </a:prstGeom>
              <a:grpFill/>
            </p:spPr>
            <p:txBody>
              <a:bodyPr vert="horz" lIns="121505" tIns="60753" rIns="121505" bIns="60753"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r>
                  <a:rPr lang="en-US" altLang="ko-KR" sz="2800" b="1" dirty="0">
                    <a:solidFill>
                      <a:schemeClr val="tx1"/>
                    </a:solidFill>
                    <a:latin typeface="微软雅黑" panose="020B0503020204020204" pitchFamily="34" charset="-122"/>
                    <a:ea typeface="微软雅黑" panose="020B0503020204020204" pitchFamily="34" charset="-122"/>
                    <a:cs typeface="Roboto condensed"/>
                  </a:rPr>
                  <a:t>Section One</a:t>
                </a:r>
                <a:endParaRPr lang="en-US" altLang="ko-KR" sz="2800" b="1" dirty="0">
                  <a:solidFill>
                    <a:schemeClr val="tx1"/>
                  </a:solidFill>
                  <a:latin typeface="微软雅黑" panose="020B0503020204020204" pitchFamily="34" charset="-122"/>
                  <a:ea typeface="微软雅黑" panose="020B0503020204020204" pitchFamily="34" charset="-122"/>
                  <a:cs typeface="Roboto condensed"/>
                </a:endParaRPr>
              </a:p>
            </p:txBody>
          </p:sp>
        </p:grpSp>
        <p:grpSp>
          <p:nvGrpSpPr>
            <p:cNvPr id="41" name="组合 40"/>
            <p:cNvGrpSpPr/>
            <p:nvPr/>
          </p:nvGrpSpPr>
          <p:grpSpPr>
            <a:xfrm>
              <a:off x="7174" y="3819"/>
              <a:ext cx="3568" cy="3587"/>
              <a:chOff x="5057837" y="1992903"/>
              <a:chExt cx="2265375" cy="2278061"/>
            </a:xfrm>
          </p:grpSpPr>
          <p:sp>
            <p:nvSpPr>
              <p:cNvPr id="42" name="Rounded Rectangle 13"/>
              <p:cNvSpPr/>
              <p:nvPr/>
            </p:nvSpPr>
            <p:spPr>
              <a:xfrm>
                <a:off x="5057837" y="1992903"/>
                <a:ext cx="2265375" cy="2278061"/>
              </a:xfrm>
              <a:prstGeom prst="roundRect">
                <a:avLst>
                  <a:gd name="adj" fmla="val 50000"/>
                </a:avLst>
              </a:prstGeom>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43" name="TextBox 15"/>
              <p:cNvSpPr txBox="1"/>
              <p:nvPr/>
            </p:nvSpPr>
            <p:spPr>
              <a:xfrm>
                <a:off x="5375667" y="2707993"/>
                <a:ext cx="1605246"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Four</a:t>
                </a:r>
                <a:endParaRPr lang="ko-KR" altLang="en-US" sz="2800" b="1" dirty="0">
                  <a:solidFill>
                    <a:srgbClr val="FFFFFF"/>
                  </a:solidFill>
                  <a:latin typeface="微软雅黑" panose="020B0503020204020204" pitchFamily="34" charset="-122"/>
                  <a:cs typeface="Roboto condensed"/>
                </a:endParaRPr>
              </a:p>
            </p:txBody>
          </p:sp>
        </p:grpSp>
        <p:grpSp>
          <p:nvGrpSpPr>
            <p:cNvPr id="45" name="组合 44"/>
            <p:cNvGrpSpPr/>
            <p:nvPr/>
          </p:nvGrpSpPr>
          <p:grpSpPr>
            <a:xfrm>
              <a:off x="13925" y="3019"/>
              <a:ext cx="3329" cy="3347"/>
              <a:chOff x="9344365" y="1484784"/>
              <a:chExt cx="2113788" cy="2125625"/>
            </a:xfrm>
          </p:grpSpPr>
          <p:sp>
            <p:nvSpPr>
              <p:cNvPr id="46" name="Rounded Rectangle 18"/>
              <p:cNvSpPr/>
              <p:nvPr/>
            </p:nvSpPr>
            <p:spPr>
              <a:xfrm>
                <a:off x="9344365" y="1484784"/>
                <a:ext cx="2113788" cy="2125625"/>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47" name="TextBox 19"/>
              <p:cNvSpPr txBox="1"/>
              <p:nvPr/>
            </p:nvSpPr>
            <p:spPr>
              <a:xfrm>
                <a:off x="9636794" y="1854123"/>
                <a:ext cx="1643781"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Seven</a:t>
                </a:r>
                <a:endParaRPr lang="ko-KR" altLang="en-US" sz="2800" b="1" dirty="0">
                  <a:solidFill>
                    <a:srgbClr val="FFFFFF"/>
                  </a:solidFill>
                  <a:latin typeface="微软雅黑" panose="020B0503020204020204" pitchFamily="34" charset="-122"/>
                  <a:cs typeface="Roboto condensed"/>
                </a:endParaRPr>
              </a:p>
            </p:txBody>
          </p:sp>
        </p:grpSp>
        <p:grpSp>
          <p:nvGrpSpPr>
            <p:cNvPr id="49" name="组合 48"/>
            <p:cNvGrpSpPr/>
            <p:nvPr/>
          </p:nvGrpSpPr>
          <p:grpSpPr>
            <a:xfrm>
              <a:off x="9773" y="3019"/>
              <a:ext cx="2899" cy="2916"/>
              <a:chOff x="6708446" y="1484785"/>
              <a:chExt cx="1841077" cy="1851387"/>
            </a:xfrm>
          </p:grpSpPr>
          <p:sp>
            <p:nvSpPr>
              <p:cNvPr id="50" name="Rounded Rectangle 22"/>
              <p:cNvSpPr/>
              <p:nvPr/>
            </p:nvSpPr>
            <p:spPr>
              <a:xfrm>
                <a:off x="6708446" y="1484785"/>
                <a:ext cx="1841077" cy="1851387"/>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51" name="TextBox 23"/>
              <p:cNvSpPr txBox="1"/>
              <p:nvPr/>
            </p:nvSpPr>
            <p:spPr>
              <a:xfrm>
                <a:off x="6860310" y="1867036"/>
                <a:ext cx="1611954"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Five</a:t>
                </a:r>
                <a:endParaRPr lang="ko-KR" altLang="en-US" sz="2800" b="1" dirty="0">
                  <a:solidFill>
                    <a:srgbClr val="FFFFFF"/>
                  </a:solidFill>
                  <a:latin typeface="微软雅黑" panose="020B0503020204020204" pitchFamily="34" charset="-122"/>
                  <a:cs typeface="Roboto condensed"/>
                </a:endParaRPr>
              </a:p>
            </p:txBody>
          </p:sp>
        </p:grpSp>
        <p:grpSp>
          <p:nvGrpSpPr>
            <p:cNvPr id="53" name="组合 52"/>
            <p:cNvGrpSpPr/>
            <p:nvPr/>
          </p:nvGrpSpPr>
          <p:grpSpPr>
            <a:xfrm>
              <a:off x="2124" y="6744"/>
              <a:ext cx="13601" cy="1779"/>
              <a:chOff x="1851283" y="3850132"/>
              <a:chExt cx="8636679" cy="1129598"/>
            </a:xfrm>
          </p:grpSpPr>
          <p:sp>
            <p:nvSpPr>
              <p:cNvPr id="54" name="Oval 31"/>
              <p:cNvSpPr/>
              <p:nvPr/>
            </p:nvSpPr>
            <p:spPr>
              <a:xfrm>
                <a:off x="8849522"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55" name="Oval 32"/>
              <p:cNvSpPr/>
              <p:nvPr/>
            </p:nvSpPr>
            <p:spPr>
              <a:xfrm>
                <a:off x="10316529" y="3937753"/>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grpSp>
            <p:nvGrpSpPr>
              <p:cNvPr id="56" name="组合 6"/>
              <p:cNvGrpSpPr/>
              <p:nvPr/>
            </p:nvGrpSpPr>
            <p:grpSpPr>
              <a:xfrm>
                <a:off x="1851283" y="4270964"/>
                <a:ext cx="1560975" cy="708766"/>
                <a:chOff x="1851283" y="4270964"/>
                <a:chExt cx="1560975" cy="708766"/>
              </a:xfrm>
            </p:grpSpPr>
            <p:sp>
              <p:nvSpPr>
                <p:cNvPr id="68" name="Oval 26"/>
                <p:cNvSpPr/>
                <p:nvPr/>
              </p:nvSpPr>
              <p:spPr>
                <a:xfrm>
                  <a:off x="1851283" y="427096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69" name="Oval 27"/>
                <p:cNvSpPr/>
                <p:nvPr/>
              </p:nvSpPr>
              <p:spPr>
                <a:xfrm>
                  <a:off x="3240825"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70" name="Straight Connector 33"/>
                <p:cNvCxnSpPr>
                  <a:stCxn id="68" idx="6"/>
                  <a:endCxn id="69" idx="2"/>
                </p:cNvCxnSpPr>
                <p:nvPr/>
              </p:nvCxnSpPr>
              <p:spPr>
                <a:xfrm>
                  <a:off x="2022716" y="4358585"/>
                  <a:ext cx="1218109" cy="53352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7" name="组合 7"/>
              <p:cNvGrpSpPr/>
              <p:nvPr/>
            </p:nvGrpSpPr>
            <p:grpSpPr>
              <a:xfrm>
                <a:off x="3412258" y="4025374"/>
                <a:ext cx="1212691" cy="866735"/>
                <a:chOff x="3412258" y="4025374"/>
                <a:chExt cx="1212691" cy="866735"/>
              </a:xfrm>
            </p:grpSpPr>
            <p:sp>
              <p:nvSpPr>
                <p:cNvPr id="66" name="Oval 28"/>
                <p:cNvSpPr/>
                <p:nvPr/>
              </p:nvSpPr>
              <p:spPr>
                <a:xfrm>
                  <a:off x="4453516" y="402537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67" name="Straight Connector 34"/>
                <p:cNvCxnSpPr>
                  <a:stCxn id="69" idx="6"/>
                  <a:endCxn id="66" idx="2"/>
                </p:cNvCxnSpPr>
                <p:nvPr/>
              </p:nvCxnSpPr>
              <p:spPr>
                <a:xfrm flipV="1">
                  <a:off x="3412258" y="4112995"/>
                  <a:ext cx="104125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8" name="组合 8"/>
              <p:cNvGrpSpPr/>
              <p:nvPr/>
            </p:nvGrpSpPr>
            <p:grpSpPr>
              <a:xfrm>
                <a:off x="4624950" y="4112996"/>
                <a:ext cx="1650607" cy="691492"/>
                <a:chOff x="4624950" y="4112996"/>
                <a:chExt cx="1650607" cy="691492"/>
              </a:xfrm>
            </p:grpSpPr>
            <p:sp>
              <p:nvSpPr>
                <p:cNvPr id="64" name="Oval 29"/>
                <p:cNvSpPr/>
                <p:nvPr/>
              </p:nvSpPr>
              <p:spPr>
                <a:xfrm>
                  <a:off x="6104124" y="4629246"/>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65" name="Straight Connector 35"/>
                <p:cNvCxnSpPr>
                  <a:stCxn id="66" idx="6"/>
                  <a:endCxn id="64" idx="2"/>
                </p:cNvCxnSpPr>
                <p:nvPr/>
              </p:nvCxnSpPr>
              <p:spPr>
                <a:xfrm>
                  <a:off x="4624950" y="4112996"/>
                  <a:ext cx="1479174" cy="603872"/>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9" name="组合 9"/>
              <p:cNvGrpSpPr/>
              <p:nvPr/>
            </p:nvGrpSpPr>
            <p:grpSpPr>
              <a:xfrm>
                <a:off x="6275557" y="3850132"/>
                <a:ext cx="1440071" cy="866735"/>
                <a:chOff x="6275557" y="3850132"/>
                <a:chExt cx="1440071" cy="866735"/>
              </a:xfrm>
            </p:grpSpPr>
            <p:sp>
              <p:nvSpPr>
                <p:cNvPr id="62" name="Oval 30"/>
                <p:cNvSpPr/>
                <p:nvPr/>
              </p:nvSpPr>
              <p:spPr>
                <a:xfrm>
                  <a:off x="7544195" y="3850132"/>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63" name="Straight Connector 36"/>
                <p:cNvCxnSpPr>
                  <a:stCxn id="64" idx="6"/>
                  <a:endCxn id="62" idx="2"/>
                </p:cNvCxnSpPr>
                <p:nvPr/>
              </p:nvCxnSpPr>
              <p:spPr>
                <a:xfrm flipV="1">
                  <a:off x="6275557" y="3937753"/>
                  <a:ext cx="126863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cxnSp>
            <p:nvCxnSpPr>
              <p:cNvPr id="60" name="Straight Connector 37"/>
              <p:cNvCxnSpPr>
                <a:stCxn id="62" idx="6"/>
                <a:endCxn id="54" idx="2"/>
              </p:cNvCxnSpPr>
              <p:nvPr/>
            </p:nvCxnSpPr>
            <p:spPr>
              <a:xfrm>
                <a:off x="7715628" y="3937754"/>
                <a:ext cx="1133894" cy="954356"/>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61" name="Straight Connector 38"/>
              <p:cNvCxnSpPr>
                <a:stCxn id="54" idx="6"/>
                <a:endCxn id="55" idx="2"/>
              </p:cNvCxnSpPr>
              <p:nvPr/>
            </p:nvCxnSpPr>
            <p:spPr>
              <a:xfrm flipV="1">
                <a:off x="9020956" y="4025374"/>
                <a:ext cx="1295573" cy="866735"/>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71" name="TextBox 39"/>
            <p:cNvSpPr txBox="1"/>
            <p:nvPr/>
          </p:nvSpPr>
          <p:spPr>
            <a:xfrm>
              <a:off x="113" y="7806"/>
              <a:ext cx="3783" cy="996"/>
            </a:xfrm>
            <a:prstGeom prst="rect">
              <a:avLst/>
            </a:prstGeom>
            <a:noFill/>
          </p:spPr>
          <p:txBody>
            <a:bodyPr wrap="square" lIns="0" tIns="0" rIns="0" bIns="0" rtlCol="0" anchor="ctr">
              <a:noAutofit/>
            </a:bodyPr>
            <a:lstStyle>
              <a:defPPr>
                <a:defRPr lang="zh-CN"/>
              </a:defPPr>
              <a:lvl1pPr lvl="0" algn="ctr">
                <a:defRPr sz="1900" b="1">
                  <a:solidFill>
                    <a:schemeClr val="tx1">
                      <a:lumMod val="50000"/>
                      <a:lumOff val="50000"/>
                    </a:schemeClr>
                  </a:solidFill>
                  <a:latin typeface="Roboto condensed"/>
                  <a:ea typeface="Roboto Light" pitchFamily="2" charset="0"/>
                  <a:cs typeface="Roboto condensed"/>
                </a:defRPr>
              </a:lvl1p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International Phonetic Symbols</a:t>
              </a:r>
              <a:endParaRPr lang="nb-NO" altLang="ko-KR"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72" name="TextBox 40"/>
            <p:cNvSpPr txBox="1"/>
            <p:nvPr/>
          </p:nvSpPr>
          <p:spPr>
            <a:xfrm>
              <a:off x="3479" y="8522"/>
              <a:ext cx="1936" cy="960"/>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Key Words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73" name="TextBox 41"/>
            <p:cNvSpPr txBox="1"/>
            <p:nvPr/>
          </p:nvSpPr>
          <p:spPr>
            <a:xfrm>
              <a:off x="5407" y="7487"/>
              <a:ext cx="2155" cy="975"/>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Key Sentences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74" name="TextBox 42"/>
            <p:cNvSpPr txBox="1"/>
            <p:nvPr/>
          </p:nvSpPr>
          <p:spPr>
            <a:xfrm>
              <a:off x="7959" y="8188"/>
              <a:ext cx="2211" cy="714"/>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Dialogues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75" name="TextBox 43"/>
            <p:cNvSpPr txBox="1"/>
            <p:nvPr/>
          </p:nvSpPr>
          <p:spPr>
            <a:xfrm>
              <a:off x="10170" y="7439"/>
              <a:ext cx="1986" cy="504"/>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Exercises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76" name="TextBox 44"/>
            <p:cNvSpPr txBox="1"/>
            <p:nvPr/>
          </p:nvSpPr>
          <p:spPr>
            <a:xfrm>
              <a:off x="12549" y="8522"/>
              <a:ext cx="1886" cy="573"/>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Fun Time</a:t>
              </a:r>
              <a:endParaRPr lang="nb-NO" altLang="ko-KR" sz="19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77" name="TextBox 45"/>
            <p:cNvSpPr txBox="1"/>
            <p:nvPr/>
          </p:nvSpPr>
          <p:spPr>
            <a:xfrm>
              <a:off x="14482" y="7440"/>
              <a:ext cx="2495" cy="1021"/>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Further Reading</a:t>
              </a:r>
              <a:endParaRPr lang="nb-NO" altLang="ko-KR" sz="19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cxnSp>
          <p:nvCxnSpPr>
            <p:cNvPr id="79" name="Straight Connector 51"/>
            <p:cNvCxnSpPr/>
            <p:nvPr/>
          </p:nvCxnSpPr>
          <p:spPr>
            <a:xfrm flipH="1">
              <a:off x="811" y="10049"/>
              <a:ext cx="17688"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80" name="组合 79"/>
            <p:cNvGrpSpPr/>
            <p:nvPr/>
          </p:nvGrpSpPr>
          <p:grpSpPr>
            <a:xfrm>
              <a:off x="2912" y="4831"/>
              <a:ext cx="3126" cy="3175"/>
              <a:chOff x="3617767" y="1486413"/>
              <a:chExt cx="1841077" cy="1851387"/>
            </a:xfrm>
            <a:solidFill>
              <a:schemeClr val="accent2">
                <a:lumMod val="60000"/>
                <a:lumOff val="40000"/>
              </a:schemeClr>
            </a:solidFill>
          </p:grpSpPr>
          <p:sp>
            <p:nvSpPr>
              <p:cNvPr id="81" name="Rounded Rectangle 4"/>
              <p:cNvSpPr/>
              <p:nvPr/>
            </p:nvSpPr>
            <p:spPr>
              <a:xfrm>
                <a:off x="3617767" y="1486413"/>
                <a:ext cx="1841077" cy="1851387"/>
              </a:xfrm>
              <a:prstGeom prst="roundRect">
                <a:avLst>
                  <a:gd name="adj" fmla="val 50000"/>
                </a:avLst>
              </a:prstGeom>
              <a:grpFill/>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82" name="TextBox 5"/>
              <p:cNvSpPr txBox="1"/>
              <p:nvPr/>
            </p:nvSpPr>
            <p:spPr>
              <a:xfrm>
                <a:off x="3818119" y="1949260"/>
                <a:ext cx="1533238" cy="903982"/>
              </a:xfrm>
              <a:prstGeom prst="rect">
                <a:avLst/>
              </a:prstGeom>
              <a:grp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Two</a:t>
                </a:r>
                <a:endParaRPr lang="ko-KR" altLang="en-US" sz="2800" b="1" dirty="0">
                  <a:solidFill>
                    <a:srgbClr val="FFFFFF"/>
                  </a:solidFill>
                  <a:latin typeface="微软雅黑" panose="020B0503020204020204" pitchFamily="34" charset="-122"/>
                  <a:cs typeface="Roboto condensed"/>
                </a:endParaRPr>
              </a:p>
            </p:txBody>
          </p:sp>
        </p:grpSp>
        <p:grpSp>
          <p:nvGrpSpPr>
            <p:cNvPr id="83" name="组合 82"/>
            <p:cNvGrpSpPr/>
            <p:nvPr/>
          </p:nvGrpSpPr>
          <p:grpSpPr>
            <a:xfrm>
              <a:off x="11644" y="4606"/>
              <a:ext cx="3126" cy="3175"/>
              <a:chOff x="3617767" y="1486413"/>
              <a:chExt cx="1841077" cy="1851387"/>
            </a:xfrm>
            <a:solidFill>
              <a:schemeClr val="accent4">
                <a:lumMod val="75000"/>
              </a:schemeClr>
            </a:solidFill>
          </p:grpSpPr>
          <p:sp>
            <p:nvSpPr>
              <p:cNvPr id="84" name="Rounded Rectangle 4"/>
              <p:cNvSpPr/>
              <p:nvPr/>
            </p:nvSpPr>
            <p:spPr>
              <a:xfrm>
                <a:off x="3617767" y="1486413"/>
                <a:ext cx="1841077" cy="1851387"/>
              </a:xfrm>
              <a:prstGeom prst="roundRect">
                <a:avLst>
                  <a:gd name="adj" fmla="val 50000"/>
                </a:avLst>
              </a:prstGeom>
              <a:grpFill/>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85" name="TextBox 5"/>
              <p:cNvSpPr txBox="1"/>
              <p:nvPr/>
            </p:nvSpPr>
            <p:spPr>
              <a:xfrm>
                <a:off x="3818119" y="1949260"/>
                <a:ext cx="1533238" cy="903982"/>
              </a:xfrm>
              <a:prstGeom prst="rect">
                <a:avLst/>
              </a:prstGeom>
              <a:grp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Six</a:t>
                </a:r>
                <a:endParaRPr lang="ko-KR" altLang="en-US" sz="2800" b="1" dirty="0">
                  <a:solidFill>
                    <a:srgbClr val="FFFFFF"/>
                  </a:solidFill>
                  <a:latin typeface="微软雅黑" panose="020B0503020204020204" pitchFamily="34" charset="-122"/>
                  <a:cs typeface="Roboto condensed"/>
                </a:endParaRPr>
              </a:p>
            </p:txBody>
          </p:sp>
        </p:grpSp>
        <p:grpSp>
          <p:nvGrpSpPr>
            <p:cNvPr id="2" name="组合 1"/>
            <p:cNvGrpSpPr/>
            <p:nvPr/>
          </p:nvGrpSpPr>
          <p:grpSpPr>
            <a:xfrm>
              <a:off x="16421" y="4117"/>
              <a:ext cx="2659" cy="2604"/>
              <a:chOff x="6708446" y="1484785"/>
              <a:chExt cx="1841077" cy="1851387"/>
            </a:xfrm>
          </p:grpSpPr>
          <p:sp>
            <p:nvSpPr>
              <p:cNvPr id="3" name="Rounded Rectangle 22"/>
              <p:cNvSpPr/>
              <p:nvPr/>
            </p:nvSpPr>
            <p:spPr>
              <a:xfrm>
                <a:off x="6708446" y="1484785"/>
                <a:ext cx="1841077" cy="1851387"/>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lIns="121505" tIns="60753" rIns="121505" bIns="60753" rtlCol="0" anchor="ctr"/>
              <a:p>
                <a:pPr algn="ctr"/>
                <a:endParaRPr lang="en-US" dirty="0">
                  <a:latin typeface="Roboto condensed"/>
                  <a:cs typeface="Roboto condensed"/>
                </a:endParaRPr>
              </a:p>
            </p:txBody>
          </p:sp>
          <p:sp>
            <p:nvSpPr>
              <p:cNvPr id="4" name="TextBox 23"/>
              <p:cNvSpPr txBox="1"/>
              <p:nvPr/>
            </p:nvSpPr>
            <p:spPr>
              <a:xfrm>
                <a:off x="6802006" y="1867291"/>
                <a:ext cx="1744954" cy="1099883"/>
              </a:xfrm>
              <a:prstGeom prst="rect">
                <a:avLst/>
              </a:prstGeom>
              <a:noFill/>
            </p:spPr>
            <p:txBody>
              <a:bodyPr wrap="square" lIns="121505" tIns="60753" rIns="121505" bIns="60753" rtlCol="0">
                <a:spAutoFit/>
              </a:bodyPr>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Eight</a:t>
                </a:r>
                <a:endParaRPr lang="en-US" altLang="ko-KR" sz="2800" b="1" dirty="0">
                  <a:solidFill>
                    <a:srgbClr val="FFFFFF"/>
                  </a:solidFill>
                  <a:latin typeface="微软雅黑" panose="020B0503020204020204" pitchFamily="34" charset="-122"/>
                  <a:ea typeface="微软雅黑" panose="020B0503020204020204" pitchFamily="34" charset="-122"/>
                  <a:cs typeface="Roboto condensed"/>
                </a:endParaRPr>
              </a:p>
            </p:txBody>
          </p:sp>
        </p:grpSp>
        <p:cxnSp>
          <p:nvCxnSpPr>
            <p:cNvPr id="5" name="Straight Connector 38"/>
            <p:cNvCxnSpPr>
              <a:stCxn id="55" idx="1"/>
              <a:endCxn id="6" idx="1"/>
            </p:cNvCxnSpPr>
            <p:nvPr/>
          </p:nvCxnSpPr>
          <p:spPr>
            <a:xfrm>
              <a:off x="15495" y="6922"/>
              <a:ext cx="2227" cy="673"/>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sp>
          <p:nvSpPr>
            <p:cNvPr id="6" name="Oval 32"/>
            <p:cNvSpPr/>
            <p:nvPr/>
          </p:nvSpPr>
          <p:spPr>
            <a:xfrm>
              <a:off x="17686" y="7555"/>
              <a:ext cx="248" cy="276"/>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p>
              <a:pPr algn="ctr"/>
              <a:endParaRPr lang="en-US" dirty="0">
                <a:latin typeface="Roboto condensed"/>
                <a:cs typeface="Roboto condensed"/>
              </a:endParaRPr>
            </a:p>
          </p:txBody>
        </p:sp>
        <p:sp>
          <p:nvSpPr>
            <p:cNvPr id="7" name="TextBox 45"/>
            <p:cNvSpPr txBox="1"/>
            <p:nvPr/>
          </p:nvSpPr>
          <p:spPr>
            <a:xfrm>
              <a:off x="16631" y="8109"/>
              <a:ext cx="2495" cy="1021"/>
            </a:xfrm>
            <a:prstGeom prst="rect">
              <a:avLst/>
            </a:prstGeom>
            <a:noFill/>
          </p:spPr>
          <p:txBody>
            <a:bodyPr wrap="square" lIns="0" tIns="0" rIns="0" bIns="0" rtlCol="0" anchor="ctr">
              <a:noAutofit/>
            </a:bodyPr>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Chinese</a:t>
              </a:r>
              <a:endParaRPr lang="en-US" altLang="zh-CN" sz="2000" b="1" dirty="0">
                <a:solidFill>
                  <a:schemeClr val="bg2">
                    <a:lumMod val="25000"/>
                  </a:schemeClr>
                </a:solidFill>
                <a:latin typeface="微软雅黑" panose="020B0503020204020204" pitchFamily="34" charset="-122"/>
                <a:ea typeface="微软雅黑" panose="020B0503020204020204" pitchFamily="34" charset="-122"/>
              </a:endParaRPr>
            </a:p>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Culture</a:t>
              </a:r>
              <a:endParaRPr lang="en-US" altLang="zh-CN" sz="2000" b="1" dirty="0">
                <a:solidFill>
                  <a:schemeClr val="bg2">
                    <a:lumMod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2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任意多边形 44"/>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Seven</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46" name="任意多边形 45"/>
          <p:cNvSpPr/>
          <p:nvPr/>
        </p:nvSpPr>
        <p:spPr>
          <a:xfrm>
            <a:off x="4871864"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91770" y="1340485"/>
            <a:ext cx="12087860" cy="2238241"/>
          </a:xfrm>
          <a:prstGeom prst="rect">
            <a:avLst/>
          </a:prstGeom>
          <a:noFill/>
        </p:spPr>
        <p:txBody>
          <a:bodyPr wrap="square" rtlCol="0">
            <a:spAutoFit/>
          </a:bodyPr>
          <a:lstStyle/>
          <a:p>
            <a:pPr indent="609600" fontAlgn="auto">
              <a:lnSpc>
                <a:spcPct val="150000"/>
              </a:lnSpc>
              <a:extLst>
                <a:ext uri="{35155182-B16C-46BC-9424-99874614C6A1}">
                  <wpsdc:indentchars xmlns:wpsdc="http://www.wps.cn/officeDocument/2017/drawingmlCustomData" val="200" checksum="4158780845"/>
                </a:ext>
              </a:extLst>
            </a:pPr>
            <a:r>
              <a:rPr lang="zh-CN" altLang="en-US" sz="2400" dirty="0">
                <a:solidFill>
                  <a:schemeClr val="tx1"/>
                </a:solidFill>
                <a:latin typeface="Times New Roman" panose="02020603050405020304" pitchFamily="18" charset="0"/>
                <a:cs typeface="Times New Roman" panose="02020603050405020304" pitchFamily="18" charset="0"/>
              </a:rPr>
              <a:t>（</a:t>
            </a:r>
            <a:r>
              <a:rPr lang="en-US" altLang="zh-CN" sz="2400" dirty="0">
                <a:solidFill>
                  <a:schemeClr val="tx1"/>
                </a:solidFill>
                <a:latin typeface="Times New Roman" panose="02020603050405020304" pitchFamily="18" charset="0"/>
                <a:cs typeface="Times New Roman" panose="02020603050405020304" pitchFamily="18" charset="0"/>
              </a:rPr>
              <a:t>1</a:t>
            </a:r>
            <a:r>
              <a:rPr lang="zh-CN" altLang="en-US" sz="2400" dirty="0">
                <a:solidFill>
                  <a:schemeClr val="tx1"/>
                </a:solidFill>
                <a:latin typeface="Times New Roman" panose="02020603050405020304" pitchFamily="18" charset="0"/>
                <a:cs typeface="Times New Roman" panose="02020603050405020304" pitchFamily="18" charset="0"/>
              </a:rPr>
              <a:t>）</a:t>
            </a:r>
            <a:r>
              <a:rPr lang="en-US" altLang="zh-CN" sz="2400" dirty="0">
                <a:solidFill>
                  <a:schemeClr val="tx1"/>
                </a:solidFill>
                <a:latin typeface="Times New Roman" panose="02020603050405020304" pitchFamily="18" charset="0"/>
                <a:cs typeface="Times New Roman" panose="02020603050405020304" pitchFamily="18" charset="0"/>
              </a:rPr>
              <a:t>How many people are there in my family?</a:t>
            </a:r>
            <a:endParaRPr lang="en-US" altLang="zh-CN" sz="2400" dirty="0">
              <a:solidFill>
                <a:schemeClr val="tx1"/>
              </a:solidFill>
              <a:latin typeface="Times New Roman" panose="02020603050405020304" pitchFamily="18" charset="0"/>
              <a:cs typeface="Times New Roman" panose="02020603050405020304" pitchFamily="18" charset="0"/>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dirty="0">
                <a:solidFill>
                  <a:schemeClr val="tx1"/>
                </a:solidFill>
                <a:latin typeface="Times New Roman" panose="02020603050405020304" pitchFamily="18" charset="0"/>
                <a:cs typeface="Times New Roman" panose="02020603050405020304" pitchFamily="18" charset="0"/>
              </a:rPr>
              <a:t>（</a:t>
            </a:r>
            <a:r>
              <a:rPr lang="en-US" altLang="zh-CN" sz="2400" dirty="0">
                <a:solidFill>
                  <a:schemeClr val="tx1"/>
                </a:solidFill>
                <a:latin typeface="Times New Roman" panose="02020603050405020304" pitchFamily="18" charset="0"/>
                <a:cs typeface="Times New Roman" panose="02020603050405020304" pitchFamily="18" charset="0"/>
              </a:rPr>
              <a:t>2</a:t>
            </a:r>
            <a:r>
              <a:rPr lang="zh-CN" altLang="en-US" sz="2400" dirty="0">
                <a:solidFill>
                  <a:schemeClr val="tx1"/>
                </a:solidFill>
                <a:latin typeface="Times New Roman" panose="02020603050405020304" pitchFamily="18" charset="0"/>
                <a:cs typeface="Times New Roman" panose="02020603050405020304" pitchFamily="18" charset="0"/>
              </a:rPr>
              <a:t>）</a:t>
            </a:r>
            <a:r>
              <a:rPr lang="en-US" altLang="zh-CN" sz="2400" dirty="0">
                <a:solidFill>
                  <a:schemeClr val="tx1"/>
                </a:solidFill>
                <a:latin typeface="Times New Roman" panose="02020603050405020304" pitchFamily="18" charset="0"/>
                <a:cs typeface="Times New Roman" panose="02020603050405020304" pitchFamily="18" charset="0"/>
              </a:rPr>
              <a:t>What does my father do?</a:t>
            </a:r>
            <a:endParaRPr lang="en-US" altLang="zh-CN" sz="2400" dirty="0">
              <a:solidFill>
                <a:schemeClr val="tx1"/>
              </a:solidFill>
              <a:latin typeface="Times New Roman" panose="02020603050405020304" pitchFamily="18" charset="0"/>
              <a:cs typeface="Times New Roman" panose="02020603050405020304" pitchFamily="18" charset="0"/>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dirty="0">
                <a:solidFill>
                  <a:schemeClr val="tx1"/>
                </a:solidFill>
                <a:latin typeface="Times New Roman" panose="02020603050405020304" pitchFamily="18" charset="0"/>
                <a:cs typeface="Times New Roman" panose="02020603050405020304" pitchFamily="18" charset="0"/>
              </a:rPr>
              <a:t>（</a:t>
            </a:r>
            <a:r>
              <a:rPr lang="en-US" altLang="zh-CN" sz="2400" dirty="0">
                <a:solidFill>
                  <a:schemeClr val="tx1"/>
                </a:solidFill>
                <a:latin typeface="Times New Roman" panose="02020603050405020304" pitchFamily="18" charset="0"/>
                <a:cs typeface="Times New Roman" panose="02020603050405020304" pitchFamily="18" charset="0"/>
              </a:rPr>
              <a:t>3</a:t>
            </a:r>
            <a:r>
              <a:rPr lang="zh-CN" altLang="en-US" sz="2400" dirty="0">
                <a:solidFill>
                  <a:schemeClr val="tx1"/>
                </a:solidFill>
                <a:latin typeface="Times New Roman" panose="02020603050405020304" pitchFamily="18" charset="0"/>
                <a:cs typeface="Times New Roman" panose="02020603050405020304" pitchFamily="18" charset="0"/>
              </a:rPr>
              <a:t>）</a:t>
            </a:r>
            <a:r>
              <a:rPr lang="en-US" altLang="zh-CN" sz="2400" dirty="0">
                <a:solidFill>
                  <a:schemeClr val="tx1"/>
                </a:solidFill>
                <a:latin typeface="Times New Roman" panose="02020603050405020304" pitchFamily="18" charset="0"/>
                <a:cs typeface="Times New Roman" panose="02020603050405020304" pitchFamily="18" charset="0"/>
              </a:rPr>
              <a:t>Where does my family live?</a:t>
            </a:r>
            <a:endParaRPr lang="en-US" altLang="zh-CN" sz="2400" dirty="0">
              <a:solidFill>
                <a:schemeClr val="tx1"/>
              </a:solidFill>
              <a:latin typeface="Times New Roman" panose="02020603050405020304" pitchFamily="18" charset="0"/>
              <a:cs typeface="Times New Roman" panose="02020603050405020304" pitchFamily="18" charset="0"/>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dirty="0">
                <a:solidFill>
                  <a:schemeClr val="tx1"/>
                </a:solidFill>
                <a:latin typeface="Times New Roman" panose="02020603050405020304" pitchFamily="18" charset="0"/>
                <a:cs typeface="Times New Roman" panose="02020603050405020304" pitchFamily="18" charset="0"/>
              </a:rPr>
              <a:t>（</a:t>
            </a:r>
            <a:r>
              <a:rPr lang="en-US" altLang="zh-CN" sz="2400" dirty="0">
                <a:solidFill>
                  <a:schemeClr val="tx1"/>
                </a:solidFill>
                <a:latin typeface="Times New Roman" panose="02020603050405020304" pitchFamily="18" charset="0"/>
                <a:cs typeface="Times New Roman" panose="02020603050405020304" pitchFamily="18" charset="0"/>
              </a:rPr>
              <a:t>4</a:t>
            </a:r>
            <a:r>
              <a:rPr lang="zh-CN" altLang="en-US" sz="2400" dirty="0">
                <a:solidFill>
                  <a:schemeClr val="tx1"/>
                </a:solidFill>
                <a:latin typeface="Times New Roman" panose="02020603050405020304" pitchFamily="18" charset="0"/>
                <a:cs typeface="Times New Roman" panose="02020603050405020304" pitchFamily="18" charset="0"/>
              </a:rPr>
              <a:t>）</a:t>
            </a:r>
            <a:r>
              <a:rPr lang="en-US" altLang="zh-CN" sz="2400" dirty="0">
                <a:solidFill>
                  <a:schemeClr val="tx1"/>
                </a:solidFill>
                <a:latin typeface="Times New Roman" panose="02020603050405020304" pitchFamily="18" charset="0"/>
                <a:cs typeface="Times New Roman" panose="02020603050405020304" pitchFamily="18" charset="0"/>
              </a:rPr>
              <a:t>Is my family rich?</a:t>
            </a:r>
            <a:endParaRPr lang="en-US" altLang="zh-CN" sz="2400" dirty="0">
              <a:solidFill>
                <a:schemeClr val="tx1"/>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4439920" y="3212465"/>
            <a:ext cx="6302375" cy="31299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2000"/>
                                        <p:tgtEl>
                                          <p:spTgt spid="45"/>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2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46"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cstate="print">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456728" y="836712"/>
            <a:ext cx="12648728" cy="432048"/>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a:off x="-36512" y="682054"/>
            <a:ext cx="12228512" cy="442689"/>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a:solidFill>
                  <a:prstClr val="black"/>
                </a:solidFill>
                <a:latin typeface="微软雅黑" panose="020B0503020204020204" pitchFamily="34" charset="-122"/>
                <a:ea typeface="微软雅黑" panose="020B0503020204020204" pitchFamily="34" charset="-122"/>
              </a:rPr>
              <a:t>内容</a:t>
            </a:r>
            <a:endParaRPr lang="zh-CN" altLang="en-US" sz="4400" dirty="0">
              <a:solidFill>
                <a:prstClr val="black"/>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defRPr/>
            </a:pPr>
            <a:r>
              <a:rPr lang="en-US" altLang="zh-CN" kern="0" dirty="0">
                <a:solidFill>
                  <a:prstClr val="white">
                    <a:lumMod val="65000"/>
                  </a:prstClr>
                </a:solidFill>
              </a:rPr>
              <a:t>CONTENTS</a:t>
            </a:r>
            <a:endParaRPr lang="en-US" altLang="zh-CN" kern="0" dirty="0">
              <a:solidFill>
                <a:prstClr val="white">
                  <a:lumMod val="65000"/>
                </a:prstClr>
              </a:solidFill>
            </a:endParaRPr>
          </a:p>
        </p:txBody>
      </p:sp>
      <p:sp>
        <p:nvSpPr>
          <p:cNvPr id="86" name="矩形 85"/>
          <p:cNvSpPr/>
          <p:nvPr/>
        </p:nvSpPr>
        <p:spPr>
          <a:xfrm>
            <a:off x="8832304" y="188640"/>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87" name="任意多边形 86"/>
          <p:cNvSpPr/>
          <p:nvPr/>
        </p:nvSpPr>
        <p:spPr>
          <a:xfrm>
            <a:off x="0" y="692696"/>
            <a:ext cx="3960440"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71755" y="1917065"/>
            <a:ext cx="12072620" cy="4464050"/>
            <a:chOff x="113" y="3019"/>
            <a:chExt cx="19012" cy="7030"/>
          </a:xfrm>
        </p:grpSpPr>
        <p:grpSp>
          <p:nvGrpSpPr>
            <p:cNvPr id="25" name="组合 24"/>
            <p:cNvGrpSpPr/>
            <p:nvPr/>
          </p:nvGrpSpPr>
          <p:grpSpPr>
            <a:xfrm>
              <a:off x="4906" y="3125"/>
              <a:ext cx="2917" cy="2916"/>
              <a:chOff x="3617767" y="1552534"/>
              <a:chExt cx="1852274" cy="1851387"/>
            </a:xfrm>
          </p:grpSpPr>
          <p:sp>
            <p:nvSpPr>
              <p:cNvPr id="15" name="Rounded Rectangle 4"/>
              <p:cNvSpPr/>
              <p:nvPr/>
            </p:nvSpPr>
            <p:spPr>
              <a:xfrm>
                <a:off x="3617767" y="1552534"/>
                <a:ext cx="1841077" cy="1851387"/>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6" name="TextBox 5"/>
              <p:cNvSpPr txBox="1"/>
              <p:nvPr/>
            </p:nvSpPr>
            <p:spPr>
              <a:xfrm>
                <a:off x="3719736" y="1915399"/>
                <a:ext cx="1750305"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Three</a:t>
                </a:r>
                <a:endParaRPr lang="ko-KR" altLang="en-US" sz="2800" b="1" dirty="0">
                  <a:solidFill>
                    <a:srgbClr val="FFFFFF"/>
                  </a:solidFill>
                  <a:latin typeface="微软雅黑" panose="020B0503020204020204" pitchFamily="34" charset="-122"/>
                  <a:cs typeface="Roboto condensed"/>
                </a:endParaRPr>
              </a:p>
            </p:txBody>
          </p:sp>
        </p:grpSp>
        <p:grpSp>
          <p:nvGrpSpPr>
            <p:cNvPr id="34" name="组合 33"/>
            <p:cNvGrpSpPr/>
            <p:nvPr/>
          </p:nvGrpSpPr>
          <p:grpSpPr>
            <a:xfrm>
              <a:off x="572" y="3621"/>
              <a:ext cx="3340" cy="3398"/>
              <a:chOff x="863947" y="1747313"/>
              <a:chExt cx="2265375" cy="2278061"/>
            </a:xfrm>
            <a:gradFill>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p:grpSpPr>
          <p:sp>
            <p:nvSpPr>
              <p:cNvPr id="17" name="Rounded Rectangle 9"/>
              <p:cNvSpPr/>
              <p:nvPr/>
            </p:nvSpPr>
            <p:spPr>
              <a:xfrm>
                <a:off x="863947" y="1747313"/>
                <a:ext cx="2265375" cy="2278061"/>
              </a:xfrm>
              <a:prstGeom prst="roundRect">
                <a:avLst>
                  <a:gd name="adj" fmla="val 50000"/>
                </a:avLst>
              </a:prstGeom>
              <a:grp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8" name="텍스트 개체 틀 2"/>
              <p:cNvSpPr txBox="1"/>
              <p:nvPr/>
            </p:nvSpPr>
            <p:spPr>
              <a:xfrm>
                <a:off x="978797" y="2275439"/>
                <a:ext cx="1853812" cy="1013764"/>
              </a:xfrm>
              <a:prstGeom prst="rect">
                <a:avLst/>
              </a:prstGeom>
              <a:grpFill/>
            </p:spPr>
            <p:txBody>
              <a:bodyPr vert="horz" lIns="121505" tIns="60753" rIns="121505" bIns="60753"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One</a:t>
                </a:r>
                <a:endParaRPr lang="en-US" altLang="ko-KR" sz="2800" b="1" dirty="0">
                  <a:solidFill>
                    <a:schemeClr val="tx1"/>
                  </a:solidFill>
                  <a:latin typeface="微软雅黑" panose="020B0503020204020204" pitchFamily="34" charset="-122"/>
                  <a:ea typeface="微软雅黑" panose="020B0503020204020204" pitchFamily="34" charset="-122"/>
                  <a:cs typeface="Roboto condensed"/>
                </a:endParaRPr>
              </a:p>
            </p:txBody>
          </p:sp>
        </p:grpSp>
        <p:grpSp>
          <p:nvGrpSpPr>
            <p:cNvPr id="41" name="组合 40"/>
            <p:cNvGrpSpPr/>
            <p:nvPr/>
          </p:nvGrpSpPr>
          <p:grpSpPr>
            <a:xfrm>
              <a:off x="7174" y="3819"/>
              <a:ext cx="3568" cy="3587"/>
              <a:chOff x="5057837" y="1992903"/>
              <a:chExt cx="2265375" cy="2278061"/>
            </a:xfrm>
          </p:grpSpPr>
          <p:sp>
            <p:nvSpPr>
              <p:cNvPr id="19" name="Rounded Rectangle 13"/>
              <p:cNvSpPr/>
              <p:nvPr/>
            </p:nvSpPr>
            <p:spPr>
              <a:xfrm>
                <a:off x="5057837" y="1992903"/>
                <a:ext cx="2265375" cy="2278061"/>
              </a:xfrm>
              <a:prstGeom prst="roundRect">
                <a:avLst>
                  <a:gd name="adj" fmla="val 50000"/>
                </a:avLst>
              </a:prstGeom>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0" name="TextBox 15"/>
              <p:cNvSpPr txBox="1"/>
              <p:nvPr/>
            </p:nvSpPr>
            <p:spPr>
              <a:xfrm>
                <a:off x="5375667" y="2707993"/>
                <a:ext cx="1605246"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Four</a:t>
                </a:r>
                <a:endParaRPr lang="ko-KR" altLang="en-US" sz="2800" b="1" dirty="0">
                  <a:solidFill>
                    <a:srgbClr val="FFFFFF"/>
                  </a:solidFill>
                  <a:latin typeface="微软雅黑" panose="020B0503020204020204" pitchFamily="34" charset="-122"/>
                  <a:cs typeface="Roboto condensed"/>
                </a:endParaRPr>
              </a:p>
            </p:txBody>
          </p:sp>
        </p:grpSp>
        <p:grpSp>
          <p:nvGrpSpPr>
            <p:cNvPr id="45" name="组合 44"/>
            <p:cNvGrpSpPr/>
            <p:nvPr/>
          </p:nvGrpSpPr>
          <p:grpSpPr>
            <a:xfrm>
              <a:off x="13925" y="3019"/>
              <a:ext cx="3329" cy="3347"/>
              <a:chOff x="9344365" y="1484784"/>
              <a:chExt cx="2113788" cy="2125625"/>
            </a:xfrm>
          </p:grpSpPr>
          <p:sp>
            <p:nvSpPr>
              <p:cNvPr id="21" name="Rounded Rectangle 18"/>
              <p:cNvSpPr/>
              <p:nvPr/>
            </p:nvSpPr>
            <p:spPr>
              <a:xfrm>
                <a:off x="9344365" y="1484784"/>
                <a:ext cx="2113788" cy="2125625"/>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2" name="TextBox 19"/>
              <p:cNvSpPr txBox="1"/>
              <p:nvPr/>
            </p:nvSpPr>
            <p:spPr>
              <a:xfrm>
                <a:off x="9636794" y="1854123"/>
                <a:ext cx="1643781"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Seven</a:t>
                </a:r>
                <a:endParaRPr lang="ko-KR" altLang="en-US" sz="2800" b="1" dirty="0">
                  <a:solidFill>
                    <a:srgbClr val="FFFFFF"/>
                  </a:solidFill>
                  <a:latin typeface="微软雅黑" panose="020B0503020204020204" pitchFamily="34" charset="-122"/>
                  <a:cs typeface="Roboto condensed"/>
                </a:endParaRPr>
              </a:p>
            </p:txBody>
          </p:sp>
        </p:grpSp>
        <p:grpSp>
          <p:nvGrpSpPr>
            <p:cNvPr id="49" name="组合 48"/>
            <p:cNvGrpSpPr/>
            <p:nvPr/>
          </p:nvGrpSpPr>
          <p:grpSpPr>
            <a:xfrm>
              <a:off x="9773" y="3019"/>
              <a:ext cx="2899" cy="2916"/>
              <a:chOff x="6708446" y="1484785"/>
              <a:chExt cx="1841077" cy="1851387"/>
            </a:xfrm>
          </p:grpSpPr>
          <p:sp>
            <p:nvSpPr>
              <p:cNvPr id="23" name="Rounded Rectangle 22"/>
              <p:cNvSpPr/>
              <p:nvPr/>
            </p:nvSpPr>
            <p:spPr>
              <a:xfrm>
                <a:off x="6708446" y="1484785"/>
                <a:ext cx="1841077" cy="1851387"/>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4" name="TextBox 23"/>
              <p:cNvSpPr txBox="1"/>
              <p:nvPr/>
            </p:nvSpPr>
            <p:spPr>
              <a:xfrm>
                <a:off x="6860310" y="1867036"/>
                <a:ext cx="1611954"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Five</a:t>
                </a:r>
                <a:endParaRPr lang="ko-KR" altLang="en-US" sz="2800" b="1" dirty="0">
                  <a:solidFill>
                    <a:srgbClr val="FFFFFF"/>
                  </a:solidFill>
                  <a:latin typeface="微软雅黑" panose="020B0503020204020204" pitchFamily="34" charset="-122"/>
                  <a:cs typeface="Roboto condensed"/>
                </a:endParaRPr>
              </a:p>
            </p:txBody>
          </p:sp>
        </p:grpSp>
        <p:grpSp>
          <p:nvGrpSpPr>
            <p:cNvPr id="53" name="组合 52"/>
            <p:cNvGrpSpPr/>
            <p:nvPr/>
          </p:nvGrpSpPr>
          <p:grpSpPr>
            <a:xfrm>
              <a:off x="2124" y="6744"/>
              <a:ext cx="13601" cy="1779"/>
              <a:chOff x="1851283" y="3850132"/>
              <a:chExt cx="8636679" cy="1129598"/>
            </a:xfrm>
          </p:grpSpPr>
          <p:sp>
            <p:nvSpPr>
              <p:cNvPr id="31" name="Oval 31"/>
              <p:cNvSpPr/>
              <p:nvPr/>
            </p:nvSpPr>
            <p:spPr>
              <a:xfrm>
                <a:off x="8849522"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33" name="Oval 32"/>
              <p:cNvSpPr/>
              <p:nvPr/>
            </p:nvSpPr>
            <p:spPr>
              <a:xfrm>
                <a:off x="10316529" y="3937753"/>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grpSp>
            <p:nvGrpSpPr>
              <p:cNvPr id="56" name="组合 6"/>
              <p:cNvGrpSpPr/>
              <p:nvPr/>
            </p:nvGrpSpPr>
            <p:grpSpPr>
              <a:xfrm>
                <a:off x="1851283" y="4270964"/>
                <a:ext cx="1560975" cy="708766"/>
                <a:chOff x="1851283" y="4270964"/>
                <a:chExt cx="1560975" cy="708766"/>
              </a:xfrm>
            </p:grpSpPr>
            <p:sp>
              <p:nvSpPr>
                <p:cNvPr id="36" name="Oval 26"/>
                <p:cNvSpPr/>
                <p:nvPr/>
              </p:nvSpPr>
              <p:spPr>
                <a:xfrm>
                  <a:off x="1851283" y="427096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37" name="Oval 27"/>
                <p:cNvSpPr/>
                <p:nvPr/>
              </p:nvSpPr>
              <p:spPr>
                <a:xfrm>
                  <a:off x="3240825"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38" name="Straight Connector 33"/>
                <p:cNvCxnSpPr>
                  <a:stCxn id="36" idx="6"/>
                  <a:endCxn id="37" idx="2"/>
                </p:cNvCxnSpPr>
                <p:nvPr/>
              </p:nvCxnSpPr>
              <p:spPr>
                <a:xfrm>
                  <a:off x="2022716" y="4358585"/>
                  <a:ext cx="1218109" cy="53352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7" name="组合 7"/>
              <p:cNvGrpSpPr/>
              <p:nvPr/>
            </p:nvGrpSpPr>
            <p:grpSpPr>
              <a:xfrm>
                <a:off x="3412258" y="4025374"/>
                <a:ext cx="1212691" cy="866735"/>
                <a:chOff x="3412258" y="4025374"/>
                <a:chExt cx="1212691" cy="866735"/>
              </a:xfrm>
            </p:grpSpPr>
            <p:sp>
              <p:nvSpPr>
                <p:cNvPr id="39" name="Oval 28"/>
                <p:cNvSpPr/>
                <p:nvPr/>
              </p:nvSpPr>
              <p:spPr>
                <a:xfrm>
                  <a:off x="4453516" y="402537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44" name="Straight Connector 34"/>
                <p:cNvCxnSpPr>
                  <a:stCxn id="37" idx="6"/>
                  <a:endCxn id="39" idx="2"/>
                </p:cNvCxnSpPr>
                <p:nvPr/>
              </p:nvCxnSpPr>
              <p:spPr>
                <a:xfrm flipV="1">
                  <a:off x="3412258" y="4112995"/>
                  <a:ext cx="104125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8" name="组合 8"/>
              <p:cNvGrpSpPr/>
              <p:nvPr/>
            </p:nvGrpSpPr>
            <p:grpSpPr>
              <a:xfrm>
                <a:off x="4624950" y="4112996"/>
                <a:ext cx="1650607" cy="691492"/>
                <a:chOff x="4624950" y="4112996"/>
                <a:chExt cx="1650607" cy="691492"/>
              </a:xfrm>
            </p:grpSpPr>
            <p:sp>
              <p:nvSpPr>
                <p:cNvPr id="48" name="Oval 29"/>
                <p:cNvSpPr/>
                <p:nvPr/>
              </p:nvSpPr>
              <p:spPr>
                <a:xfrm>
                  <a:off x="6104124" y="4629246"/>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52" name="Straight Connector 35"/>
                <p:cNvCxnSpPr>
                  <a:stCxn id="39" idx="6"/>
                  <a:endCxn id="48" idx="2"/>
                </p:cNvCxnSpPr>
                <p:nvPr/>
              </p:nvCxnSpPr>
              <p:spPr>
                <a:xfrm>
                  <a:off x="4624950" y="4112996"/>
                  <a:ext cx="1479174" cy="603872"/>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9" name="组合 9"/>
              <p:cNvGrpSpPr/>
              <p:nvPr/>
            </p:nvGrpSpPr>
            <p:grpSpPr>
              <a:xfrm>
                <a:off x="6275557" y="3850132"/>
                <a:ext cx="1440071" cy="866735"/>
                <a:chOff x="6275557" y="3850132"/>
                <a:chExt cx="1440071" cy="866735"/>
              </a:xfrm>
            </p:grpSpPr>
            <p:sp>
              <p:nvSpPr>
                <p:cNvPr id="78" name="Oval 30"/>
                <p:cNvSpPr/>
                <p:nvPr/>
              </p:nvSpPr>
              <p:spPr>
                <a:xfrm>
                  <a:off x="7544195" y="3850132"/>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80" name="Straight Connector 36"/>
                <p:cNvCxnSpPr>
                  <a:stCxn id="48" idx="6"/>
                  <a:endCxn id="78" idx="2"/>
                </p:cNvCxnSpPr>
                <p:nvPr/>
              </p:nvCxnSpPr>
              <p:spPr>
                <a:xfrm flipV="1">
                  <a:off x="6275557" y="3937753"/>
                  <a:ext cx="126863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cxnSp>
            <p:nvCxnSpPr>
              <p:cNvPr id="83" name="Straight Connector 37"/>
              <p:cNvCxnSpPr>
                <a:stCxn id="78" idx="6"/>
                <a:endCxn id="31" idx="2"/>
              </p:cNvCxnSpPr>
              <p:nvPr/>
            </p:nvCxnSpPr>
            <p:spPr>
              <a:xfrm>
                <a:off x="7715628" y="3937754"/>
                <a:ext cx="1133894" cy="954356"/>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88" name="Straight Connector 38"/>
              <p:cNvCxnSpPr>
                <a:stCxn id="31" idx="6"/>
                <a:endCxn id="33" idx="2"/>
              </p:cNvCxnSpPr>
              <p:nvPr/>
            </p:nvCxnSpPr>
            <p:spPr>
              <a:xfrm flipV="1">
                <a:off x="9020956" y="4025374"/>
                <a:ext cx="1295573" cy="866735"/>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89" name="TextBox 39"/>
            <p:cNvSpPr txBox="1"/>
            <p:nvPr/>
          </p:nvSpPr>
          <p:spPr>
            <a:xfrm>
              <a:off x="113" y="7806"/>
              <a:ext cx="3783" cy="996"/>
            </a:xfrm>
            <a:prstGeom prst="rect">
              <a:avLst/>
            </a:prstGeom>
            <a:noFill/>
          </p:spPr>
          <p:txBody>
            <a:bodyPr wrap="square" lIns="0" tIns="0" rIns="0" bIns="0" rtlCol="0" anchor="ctr">
              <a:noAutofit/>
            </a:bodyPr>
            <a:lstStyle>
              <a:defPPr>
                <a:defRPr lang="zh-CN"/>
              </a:defPPr>
              <a:lvl1pPr lvl="0" algn="ctr">
                <a:defRPr sz="1900" b="1">
                  <a:solidFill>
                    <a:schemeClr val="tx1">
                      <a:lumMod val="50000"/>
                      <a:lumOff val="50000"/>
                    </a:schemeClr>
                  </a:solidFill>
                  <a:latin typeface="Roboto condensed"/>
                  <a:ea typeface="Roboto Light" pitchFamily="2" charset="0"/>
                  <a:cs typeface="Roboto condensed"/>
                </a:defRPr>
              </a:lvl1p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International Phonetic Symbols</a:t>
              </a:r>
              <a:endParaRPr lang="nb-NO" altLang="ko-KR"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0" name="TextBox 40"/>
            <p:cNvSpPr txBox="1"/>
            <p:nvPr/>
          </p:nvSpPr>
          <p:spPr>
            <a:xfrm>
              <a:off x="3479" y="8522"/>
              <a:ext cx="1936" cy="960"/>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Key Words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1" name="TextBox 41"/>
            <p:cNvSpPr txBox="1"/>
            <p:nvPr/>
          </p:nvSpPr>
          <p:spPr>
            <a:xfrm>
              <a:off x="5407" y="7487"/>
              <a:ext cx="2155" cy="975"/>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Key Sentences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2" name="TextBox 42"/>
            <p:cNvSpPr txBox="1"/>
            <p:nvPr/>
          </p:nvSpPr>
          <p:spPr>
            <a:xfrm>
              <a:off x="7959" y="8188"/>
              <a:ext cx="2211" cy="714"/>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Dialogues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3" name="TextBox 43"/>
            <p:cNvSpPr txBox="1"/>
            <p:nvPr/>
          </p:nvSpPr>
          <p:spPr>
            <a:xfrm>
              <a:off x="10170" y="7439"/>
              <a:ext cx="1986" cy="504"/>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Exercises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4" name="TextBox 44"/>
            <p:cNvSpPr txBox="1"/>
            <p:nvPr/>
          </p:nvSpPr>
          <p:spPr>
            <a:xfrm>
              <a:off x="12549" y="8522"/>
              <a:ext cx="1886" cy="573"/>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Fun Time</a:t>
              </a:r>
              <a:endParaRPr lang="nb-NO" altLang="ko-KR" sz="19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5" name="TextBox 45"/>
            <p:cNvSpPr txBox="1"/>
            <p:nvPr/>
          </p:nvSpPr>
          <p:spPr>
            <a:xfrm>
              <a:off x="14482" y="7440"/>
              <a:ext cx="2495" cy="1021"/>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Further Reading</a:t>
              </a:r>
              <a:endParaRPr lang="nb-NO" altLang="ko-KR" sz="19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cxnSp>
          <p:nvCxnSpPr>
            <p:cNvPr id="96" name="Straight Connector 51"/>
            <p:cNvCxnSpPr/>
            <p:nvPr/>
          </p:nvCxnSpPr>
          <p:spPr>
            <a:xfrm flipH="1">
              <a:off x="811" y="10049"/>
              <a:ext cx="17688"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97" name="组合 96"/>
            <p:cNvGrpSpPr/>
            <p:nvPr/>
          </p:nvGrpSpPr>
          <p:grpSpPr>
            <a:xfrm>
              <a:off x="2912" y="4831"/>
              <a:ext cx="3126" cy="3175"/>
              <a:chOff x="3617767" y="1486413"/>
              <a:chExt cx="1841077" cy="1851387"/>
            </a:xfrm>
            <a:solidFill>
              <a:schemeClr val="accent2">
                <a:lumMod val="60000"/>
                <a:lumOff val="40000"/>
              </a:schemeClr>
            </a:solidFill>
          </p:grpSpPr>
          <p:sp>
            <p:nvSpPr>
              <p:cNvPr id="98" name="Rounded Rectangle 4"/>
              <p:cNvSpPr/>
              <p:nvPr/>
            </p:nvSpPr>
            <p:spPr>
              <a:xfrm>
                <a:off x="3617767" y="1486413"/>
                <a:ext cx="1841077" cy="1851387"/>
              </a:xfrm>
              <a:prstGeom prst="roundRect">
                <a:avLst>
                  <a:gd name="adj" fmla="val 50000"/>
                </a:avLst>
              </a:prstGeom>
              <a:grpFill/>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99" name="TextBox 5"/>
              <p:cNvSpPr txBox="1"/>
              <p:nvPr/>
            </p:nvSpPr>
            <p:spPr>
              <a:xfrm>
                <a:off x="3818119" y="1949260"/>
                <a:ext cx="1533238" cy="903982"/>
              </a:xfrm>
              <a:prstGeom prst="rect">
                <a:avLst/>
              </a:prstGeom>
              <a:grp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Two</a:t>
                </a:r>
                <a:endParaRPr lang="ko-KR" altLang="en-US" sz="2800" b="1" dirty="0">
                  <a:solidFill>
                    <a:srgbClr val="FFFFFF"/>
                  </a:solidFill>
                  <a:latin typeface="微软雅黑" panose="020B0503020204020204" pitchFamily="34" charset="-122"/>
                  <a:cs typeface="Roboto condensed"/>
                </a:endParaRPr>
              </a:p>
            </p:txBody>
          </p:sp>
        </p:grpSp>
        <p:grpSp>
          <p:nvGrpSpPr>
            <p:cNvPr id="100" name="组合 99"/>
            <p:cNvGrpSpPr/>
            <p:nvPr/>
          </p:nvGrpSpPr>
          <p:grpSpPr>
            <a:xfrm>
              <a:off x="11644" y="4606"/>
              <a:ext cx="3126" cy="3175"/>
              <a:chOff x="3617767" y="1486413"/>
              <a:chExt cx="1841077" cy="1851387"/>
            </a:xfrm>
            <a:solidFill>
              <a:schemeClr val="accent4">
                <a:lumMod val="75000"/>
              </a:schemeClr>
            </a:solidFill>
          </p:grpSpPr>
          <p:sp>
            <p:nvSpPr>
              <p:cNvPr id="101" name="Rounded Rectangle 4"/>
              <p:cNvSpPr/>
              <p:nvPr/>
            </p:nvSpPr>
            <p:spPr>
              <a:xfrm>
                <a:off x="3617767" y="1486413"/>
                <a:ext cx="1841077" cy="1851387"/>
              </a:xfrm>
              <a:prstGeom prst="roundRect">
                <a:avLst>
                  <a:gd name="adj" fmla="val 50000"/>
                </a:avLst>
              </a:prstGeom>
              <a:grpFill/>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02" name="TextBox 5"/>
              <p:cNvSpPr txBox="1"/>
              <p:nvPr/>
            </p:nvSpPr>
            <p:spPr>
              <a:xfrm>
                <a:off x="3818119" y="1949260"/>
                <a:ext cx="1533238" cy="902077"/>
              </a:xfrm>
              <a:prstGeom prst="rect">
                <a:avLst/>
              </a:prstGeom>
              <a:grpFill/>
            </p:spPr>
            <p:txBody>
              <a:bodyPr wrap="square" lIns="121505" tIns="60753" rIns="121505" bIns="60753" rtlCol="0">
                <a:spAutoFit/>
              </a:bodyPr>
              <a:lstStyle/>
              <a:p>
                <a:pPr lvl="0" algn="ctr">
                  <a:buClrTx/>
                  <a:buSzTx/>
                  <a:buFontTx/>
                </a:pP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Six</a:t>
                </a:r>
                <a:endParaRPr lang="en-US" altLang="ko-KR" sz="2800" b="1" dirty="0">
                  <a:solidFill>
                    <a:srgbClr val="FFFFFF"/>
                  </a:solidFill>
                  <a:latin typeface="微软雅黑" panose="020B0503020204020204" pitchFamily="34" charset="-122"/>
                  <a:ea typeface="微软雅黑" panose="020B0503020204020204" pitchFamily="34" charset="-122"/>
                  <a:cs typeface="Roboto condensed"/>
                </a:endParaRPr>
              </a:p>
            </p:txBody>
          </p:sp>
        </p:grpSp>
        <p:grpSp>
          <p:nvGrpSpPr>
            <p:cNvPr id="103" name="组合 102"/>
            <p:cNvGrpSpPr/>
            <p:nvPr/>
          </p:nvGrpSpPr>
          <p:grpSpPr>
            <a:xfrm>
              <a:off x="16421" y="4117"/>
              <a:ext cx="2659" cy="2604"/>
              <a:chOff x="6708446" y="1484785"/>
              <a:chExt cx="1841077" cy="1851387"/>
            </a:xfrm>
          </p:grpSpPr>
          <p:sp>
            <p:nvSpPr>
              <p:cNvPr id="104" name="Rounded Rectangle 22"/>
              <p:cNvSpPr/>
              <p:nvPr/>
            </p:nvSpPr>
            <p:spPr>
              <a:xfrm>
                <a:off x="6708446" y="1484785"/>
                <a:ext cx="1841077" cy="1851387"/>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lIns="121505" tIns="60753" rIns="121505" bIns="60753" rtlCol="0" anchor="ctr"/>
              <a:p>
                <a:pPr algn="ctr"/>
                <a:endParaRPr lang="en-US" dirty="0">
                  <a:latin typeface="Roboto condensed"/>
                  <a:cs typeface="Roboto condensed"/>
                </a:endParaRPr>
              </a:p>
            </p:txBody>
          </p:sp>
          <p:sp>
            <p:nvSpPr>
              <p:cNvPr id="105" name="TextBox 23"/>
              <p:cNvSpPr txBox="1"/>
              <p:nvPr/>
            </p:nvSpPr>
            <p:spPr>
              <a:xfrm>
                <a:off x="6802006" y="1867291"/>
                <a:ext cx="1744954" cy="1099883"/>
              </a:xfrm>
              <a:prstGeom prst="rect">
                <a:avLst/>
              </a:prstGeom>
              <a:noFill/>
            </p:spPr>
            <p:txBody>
              <a:bodyPr wrap="square" lIns="121505" tIns="60753" rIns="121505" bIns="60753" rtlCol="0">
                <a:spAutoFit/>
              </a:bodyPr>
              <a:p>
                <a:pPr lvl="0" algn="ctr"/>
                <a:r>
                  <a:rPr lang="en-US" altLang="ko-KR" sz="2800" b="1" dirty="0">
                    <a:solidFill>
                      <a:schemeClr val="tx1"/>
                    </a:solidFill>
                    <a:latin typeface="微软雅黑" panose="020B0503020204020204" pitchFamily="34" charset="-122"/>
                    <a:ea typeface="微软雅黑" panose="020B0503020204020204" pitchFamily="34" charset="-122"/>
                    <a:cs typeface="Roboto condensed"/>
                  </a:rPr>
                  <a:t>Section Eight</a:t>
                </a:r>
                <a:endParaRPr lang="en-US" altLang="ko-KR" sz="2800" b="1" dirty="0">
                  <a:solidFill>
                    <a:schemeClr val="tx1"/>
                  </a:solidFill>
                  <a:latin typeface="微软雅黑" panose="020B0503020204020204" pitchFamily="34" charset="-122"/>
                  <a:ea typeface="微软雅黑" panose="020B0503020204020204" pitchFamily="34" charset="-122"/>
                  <a:cs typeface="Roboto condensed"/>
                </a:endParaRPr>
              </a:p>
            </p:txBody>
          </p:sp>
        </p:grpSp>
        <p:cxnSp>
          <p:nvCxnSpPr>
            <p:cNvPr id="106" name="Straight Connector 38"/>
            <p:cNvCxnSpPr>
              <a:stCxn id="33" idx="1"/>
              <a:endCxn id="107" idx="1"/>
            </p:cNvCxnSpPr>
            <p:nvPr/>
          </p:nvCxnSpPr>
          <p:spPr>
            <a:xfrm>
              <a:off x="15495" y="6922"/>
              <a:ext cx="2227" cy="673"/>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sp>
          <p:nvSpPr>
            <p:cNvPr id="107" name="Oval 32"/>
            <p:cNvSpPr/>
            <p:nvPr/>
          </p:nvSpPr>
          <p:spPr>
            <a:xfrm>
              <a:off x="17686" y="7555"/>
              <a:ext cx="248" cy="276"/>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p>
              <a:pPr algn="ctr"/>
              <a:endParaRPr lang="en-US" dirty="0">
                <a:latin typeface="Roboto condensed"/>
                <a:cs typeface="Roboto condensed"/>
              </a:endParaRPr>
            </a:p>
          </p:txBody>
        </p:sp>
        <p:sp>
          <p:nvSpPr>
            <p:cNvPr id="108" name="TextBox 45"/>
            <p:cNvSpPr txBox="1"/>
            <p:nvPr/>
          </p:nvSpPr>
          <p:spPr>
            <a:xfrm>
              <a:off x="16631" y="8109"/>
              <a:ext cx="2495" cy="1021"/>
            </a:xfrm>
            <a:prstGeom prst="rect">
              <a:avLst/>
            </a:prstGeom>
            <a:noFill/>
          </p:spPr>
          <p:txBody>
            <a:bodyPr wrap="square" lIns="0" tIns="0" rIns="0" bIns="0" rtlCol="0" anchor="ctr">
              <a:noAutofit/>
            </a:bodyPr>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Chinese</a:t>
              </a:r>
              <a:endParaRPr lang="en-US" altLang="zh-CN" sz="2000" b="1" dirty="0">
                <a:solidFill>
                  <a:schemeClr val="bg2">
                    <a:lumMod val="25000"/>
                  </a:schemeClr>
                </a:solidFill>
                <a:latin typeface="微软雅黑" panose="020B0503020204020204" pitchFamily="34" charset="-122"/>
                <a:ea typeface="微软雅黑" panose="020B0503020204020204" pitchFamily="34" charset="-122"/>
              </a:endParaRPr>
            </a:p>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Culture</a:t>
              </a:r>
              <a:endParaRPr lang="en-US" altLang="zh-CN" sz="2000" b="1" dirty="0">
                <a:solidFill>
                  <a:schemeClr val="bg2">
                    <a:lumMod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2000"/>
                                        <p:tgtEl>
                                          <p:spTgt spid="8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fade">
                                      <p:cBhvr>
                                        <p:cTn id="11" dur="2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bldLvl="0" animBg="1"/>
      <p:bldP spid="87"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任意多边形 44"/>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Eight</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46" name="任意多边形 45"/>
          <p:cNvSpPr/>
          <p:nvPr/>
        </p:nvSpPr>
        <p:spPr>
          <a:xfrm>
            <a:off x="4871864"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303530" y="766445"/>
            <a:ext cx="11698605" cy="6185535"/>
          </a:xfrm>
          <a:prstGeom prst="rect">
            <a:avLst/>
          </a:prstGeom>
          <a:noFill/>
        </p:spPr>
        <p:txBody>
          <a:bodyPr wrap="square" rtlCol="0">
            <a:spAutoFit/>
          </a:bodyPr>
          <a:lstStyle/>
          <a:p>
            <a:pPr indent="609600" fontAlgn="auto">
              <a:lnSpc>
                <a:spcPct val="150000"/>
              </a:lnSpc>
              <a:extLst>
                <a:ext uri="{35155182-B16C-46BC-9424-99874614C6A1}">
                  <wpsdc:indentchars xmlns:wpsdc="http://www.wps.cn/officeDocument/2017/drawingmlCustomData" val="200" checksum="4158780845"/>
                </a:ext>
              </a:extLst>
            </a:pPr>
            <a:r>
              <a:rPr sz="2400" dirty="0">
                <a:solidFill>
                  <a:schemeClr val="tx1"/>
                </a:solidFill>
                <a:latin typeface="Times New Roman" panose="02020603050405020304" pitchFamily="18" charset="0"/>
                <a:cs typeface="Times New Roman" panose="02020603050405020304" pitchFamily="18" charset="0"/>
              </a:rPr>
              <a:t>子曰</a:t>
            </a:r>
            <a:r>
              <a:rPr sz="2400" dirty="0">
                <a:solidFill>
                  <a:schemeClr val="tx1"/>
                </a:solidFill>
                <a:latin typeface="宋体" panose="02010600030101010101" pitchFamily="2" charset="-122"/>
                <a:ea typeface="宋体" panose="02010600030101010101" pitchFamily="2" charset="-122"/>
                <a:cs typeface="宋体" panose="02010600030101010101" pitchFamily="2" charset="-122"/>
              </a:rPr>
              <a:t>：“学而时习之</a:t>
            </a:r>
            <a:r>
              <a:rPr lang="zh-CN" sz="2400"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dirty="0">
                <a:solidFill>
                  <a:schemeClr val="tx1"/>
                </a:solidFill>
                <a:latin typeface="宋体" panose="02010600030101010101" pitchFamily="2" charset="-122"/>
                <a:ea typeface="宋体" panose="02010600030101010101" pitchFamily="2" charset="-122"/>
                <a:cs typeface="宋体" panose="02010600030101010101" pitchFamily="2" charset="-122"/>
              </a:rPr>
              <a:t>不亦说乎？有朋自远方来，不亦乐乎？人不知，而不愠，不亦君子乎？”</a:t>
            </a:r>
            <a:r>
              <a:rPr lang="en-US" sz="2400"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dirty="0">
                <a:solidFill>
                  <a:schemeClr val="tx1"/>
                </a:solidFill>
                <a:latin typeface="宋体" panose="02010600030101010101" pitchFamily="2" charset="-122"/>
                <a:ea typeface="宋体" panose="02010600030101010101" pitchFamily="2" charset="-122"/>
                <a:cs typeface="宋体" panose="02010600030101010101" pitchFamily="2" charset="-122"/>
              </a:rPr>
              <a:t>《论语》</a:t>
            </a:r>
            <a:endParaRPr sz="24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609600" fontAlgn="auto">
              <a:lnSpc>
                <a:spcPct val="150000"/>
              </a:lnSpc>
              <a:extLst>
                <a:ext uri="{35155182-B16C-46BC-9424-99874614C6A1}">
                  <wpsdc:indentchars xmlns:wpsdc="http://www.wps.cn/officeDocument/2017/drawingmlCustomData" val="200" checksum="4158780845"/>
                </a:ext>
              </a:extLst>
            </a:pPr>
            <a:r>
              <a:rPr sz="2400" dirty="0">
                <a:solidFill>
                  <a:schemeClr val="tx1"/>
                </a:solidFill>
                <a:latin typeface="宋体" panose="02010600030101010101" pitchFamily="2" charset="-122"/>
                <a:ea typeface="宋体" panose="02010600030101010101" pitchFamily="2" charset="-122"/>
                <a:cs typeface="宋体" panose="02010600030101010101" pitchFamily="2" charset="-122"/>
              </a:rPr>
              <a:t>【中文翻译】</a:t>
            </a:r>
            <a:endParaRPr sz="24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609600" fontAlgn="auto">
              <a:lnSpc>
                <a:spcPct val="150000"/>
              </a:lnSpc>
              <a:extLst>
                <a:ext uri="{35155182-B16C-46BC-9424-99874614C6A1}">
                  <wpsdc:indentchars xmlns:wpsdc="http://www.wps.cn/officeDocument/2017/drawingmlCustomData" val="200" checksum="4158780845"/>
                </a:ext>
              </a:extLst>
            </a:pPr>
            <a:r>
              <a:rPr sz="2400" dirty="0">
                <a:solidFill>
                  <a:schemeClr val="tx1"/>
                </a:solidFill>
                <a:latin typeface="宋体" panose="02010600030101010101" pitchFamily="2" charset="-122"/>
                <a:ea typeface="宋体" panose="02010600030101010101" pitchFamily="2" charset="-122"/>
                <a:cs typeface="宋体" panose="02010600030101010101" pitchFamily="2" charset="-122"/>
              </a:rPr>
              <a:t>孔子说：“学了又时常温习和练习，不是很愉快吗？有志同道合的人从远方来，不是很令人高兴的吗？人家不了解我，我也不怨恨、恼怒，不也是一个有德的君子吗？”——《论语》</a:t>
            </a:r>
            <a:endParaRPr sz="24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609600" fontAlgn="auto">
              <a:lnSpc>
                <a:spcPct val="150000"/>
              </a:lnSpc>
              <a:extLst>
                <a:ext uri="{35155182-B16C-46BC-9424-99874614C6A1}">
                  <wpsdc:indentchars xmlns:wpsdc="http://www.wps.cn/officeDocument/2017/drawingmlCustomData" val="200" checksum="4158780845"/>
                </a:ext>
              </a:extLst>
            </a:pPr>
            <a:r>
              <a:rPr sz="2400" dirty="0">
                <a:solidFill>
                  <a:schemeClr val="tx1"/>
                </a:solidFill>
                <a:latin typeface="Times New Roman" panose="02020603050405020304" pitchFamily="18" charset="0"/>
                <a:cs typeface="Times New Roman" panose="02020603050405020304" pitchFamily="18" charset="0"/>
              </a:rPr>
              <a:t>【英文翻译】</a:t>
            </a:r>
            <a:endParaRPr sz="2400" dirty="0">
              <a:solidFill>
                <a:schemeClr val="tx1"/>
              </a:solidFill>
              <a:latin typeface="Times New Roman" panose="02020603050405020304" pitchFamily="18" charset="0"/>
              <a:cs typeface="Times New Roman" panose="02020603050405020304" pitchFamily="18" charset="0"/>
            </a:endParaRPr>
          </a:p>
          <a:p>
            <a:pPr indent="609600" fontAlgn="auto">
              <a:lnSpc>
                <a:spcPct val="150000"/>
              </a:lnSpc>
              <a:extLst>
                <a:ext uri="{35155182-B16C-46BC-9424-99874614C6A1}">
                  <wpsdc:indentchars xmlns:wpsdc="http://www.wps.cn/officeDocument/2017/drawingmlCustomData" val="200" checksum="4158780845"/>
                </a:ext>
              </a:extLst>
            </a:pPr>
            <a:r>
              <a:rPr sz="2400" dirty="0">
                <a:solidFill>
                  <a:schemeClr val="tx1"/>
                </a:solidFill>
                <a:latin typeface="Times New Roman" panose="02020603050405020304" pitchFamily="18" charset="0"/>
                <a:cs typeface="Times New Roman" panose="02020603050405020304" pitchFamily="18" charset="0"/>
              </a:rPr>
              <a:t>Confucius said,“Is it not pleasant to learn with a constant perseverance and application? Is it not delightful to have friends coming from distant quarters? Is he not a man of complete virtue</a:t>
            </a:r>
            <a:r>
              <a:rPr lang="en-US" sz="2400" dirty="0">
                <a:solidFill>
                  <a:schemeClr val="tx1"/>
                </a:solidFill>
                <a:latin typeface="Times New Roman" panose="02020603050405020304" pitchFamily="18" charset="0"/>
                <a:cs typeface="Times New Roman" panose="02020603050405020304" pitchFamily="18" charset="0"/>
              </a:rPr>
              <a:t>, </a:t>
            </a:r>
            <a:r>
              <a:rPr sz="2400" dirty="0">
                <a:solidFill>
                  <a:schemeClr val="tx1"/>
                </a:solidFill>
                <a:latin typeface="Times New Roman" panose="02020603050405020304" pitchFamily="18" charset="0"/>
                <a:cs typeface="Times New Roman" panose="02020603050405020304" pitchFamily="18" charset="0"/>
              </a:rPr>
              <a:t>who feels no discomposure though men may take no note of him?”</a:t>
            </a:r>
            <a:r>
              <a:rPr lang="en-US" sz="2400" dirty="0">
                <a:solidFill>
                  <a:schemeClr val="tx1"/>
                </a:solidFill>
                <a:latin typeface="Times New Roman" panose="02020603050405020304" pitchFamily="18" charset="0"/>
                <a:cs typeface="Times New Roman" panose="02020603050405020304" pitchFamily="18" charset="0"/>
              </a:rPr>
              <a:t>——</a:t>
            </a:r>
            <a:r>
              <a:rPr sz="2400" i="1" dirty="0">
                <a:solidFill>
                  <a:schemeClr val="tx1"/>
                </a:solidFill>
                <a:latin typeface="Times New Roman" panose="02020603050405020304" pitchFamily="18" charset="0"/>
                <a:cs typeface="Times New Roman" panose="02020603050405020304" pitchFamily="18" charset="0"/>
              </a:rPr>
              <a:t>The Analects of </a:t>
            </a:r>
            <a:r>
              <a:rPr lang="en-US" sz="2400" i="1" dirty="0">
                <a:solidFill>
                  <a:schemeClr val="tx1"/>
                </a:solidFill>
                <a:latin typeface="Times New Roman" panose="02020603050405020304" pitchFamily="18" charset="0"/>
                <a:cs typeface="Times New Roman" panose="02020603050405020304" pitchFamily="18" charset="0"/>
              </a:rPr>
              <a:t> </a:t>
            </a:r>
            <a:r>
              <a:rPr sz="2400" i="1" dirty="0">
                <a:solidFill>
                  <a:schemeClr val="tx1"/>
                </a:solidFill>
                <a:latin typeface="Times New Roman" panose="02020603050405020304" pitchFamily="18" charset="0"/>
                <a:cs typeface="Times New Roman" panose="02020603050405020304" pitchFamily="18" charset="0"/>
              </a:rPr>
              <a:t>Confucius</a:t>
            </a:r>
            <a:endParaRPr sz="2400" i="1"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2000"/>
                                        <p:tgtEl>
                                          <p:spTgt spid="45"/>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2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46"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cstate="print">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3" name="矩形 2"/>
          <p:cNvSpPr/>
          <p:nvPr/>
        </p:nvSpPr>
        <p:spPr>
          <a:xfrm rot="2700000">
            <a:off x="-1104800" y="1838422"/>
            <a:ext cx="2886115" cy="288611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矩形 4"/>
          <p:cNvSpPr/>
          <p:nvPr/>
        </p:nvSpPr>
        <p:spPr>
          <a:xfrm rot="18900000">
            <a:off x="1612147" y="1354547"/>
            <a:ext cx="1533803" cy="1533803"/>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rot="2700000">
            <a:off x="2234259" y="2906152"/>
            <a:ext cx="1939366" cy="193936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rot="18900000">
            <a:off x="1065700" y="4260885"/>
            <a:ext cx="1533803" cy="1533803"/>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rot="18900000">
            <a:off x="4399029" y="2593053"/>
            <a:ext cx="1533803" cy="1533803"/>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10"/>
          <p:cNvSpPr/>
          <p:nvPr/>
        </p:nvSpPr>
        <p:spPr>
          <a:xfrm rot="2700000">
            <a:off x="5712637" y="3318516"/>
            <a:ext cx="2321182" cy="232118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rot="18900000">
            <a:off x="4219046" y="4085953"/>
            <a:ext cx="752900" cy="752899"/>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rot="18900000">
            <a:off x="5891186" y="2397577"/>
            <a:ext cx="752900" cy="752899"/>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solidFill>
                <a:prstClr val="white"/>
              </a:solidFill>
            </a:endParaRPr>
          </a:p>
        </p:txBody>
      </p:sp>
      <p:sp>
        <p:nvSpPr>
          <p:cNvPr id="14" name="TextBox 13"/>
          <p:cNvSpPr txBox="1"/>
          <p:nvPr/>
        </p:nvSpPr>
        <p:spPr>
          <a:xfrm>
            <a:off x="8328248" y="3429000"/>
            <a:ext cx="3416320" cy="646331"/>
          </a:xfrm>
          <a:prstGeom prst="rect">
            <a:avLst/>
          </a:prstGeom>
          <a:noFill/>
        </p:spPr>
        <p:txBody>
          <a:bodyPr wrap="none" rtlCol="0">
            <a:spAutoFit/>
          </a:bodyPr>
          <a:lstStyle/>
          <a:p>
            <a:pPr lvl="0"/>
            <a:r>
              <a:rPr lang="zh-CN" altLang="en-US" sz="36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谢谢您的聆听！</a:t>
            </a:r>
            <a:endParaRPr lang="zh-CN" altLang="en-US" sz="36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sp>
        <p:nvSpPr>
          <p:cNvPr id="15" name="TextBox 14"/>
          <p:cNvSpPr txBox="1"/>
          <p:nvPr/>
        </p:nvSpPr>
        <p:spPr>
          <a:xfrm>
            <a:off x="8780571" y="4117494"/>
            <a:ext cx="2480166" cy="646331"/>
          </a:xfrm>
          <a:prstGeom prst="rect">
            <a:avLst/>
          </a:prstGeom>
          <a:noFill/>
        </p:spPr>
        <p:txBody>
          <a:bodyPr wrap="none" rtlCol="0">
            <a:spAutoFit/>
          </a:bodyPr>
          <a:lstStyle/>
          <a:p>
            <a:r>
              <a:rPr lang="en-US" altLang="zh-CN" sz="3600" b="1" dirty="0">
                <a:solidFill>
                  <a:srgbClr val="7030A0"/>
                </a:solidFill>
                <a:latin typeface="Times New Roman" panose="02020603050405020304" pitchFamily="18" charset="0"/>
                <a:cs typeface="Times New Roman" panose="02020603050405020304" pitchFamily="18" charset="0"/>
              </a:rPr>
              <a:t>Thank you!</a:t>
            </a:r>
            <a:endParaRPr lang="zh-CN" altLang="en-US" sz="3600" b="1" dirty="0">
              <a:solidFill>
                <a:srgbClr val="7030A0"/>
              </a:solidFill>
              <a:latin typeface="Times New Roman" panose="02020603050405020304" pitchFamily="18" charset="0"/>
              <a:cs typeface="Times New Roman" panose="02020603050405020304" pitchFamily="18" charset="0"/>
            </a:endParaRPr>
          </a:p>
        </p:txBody>
      </p:sp>
      <p:sp>
        <p:nvSpPr>
          <p:cNvPr id="20" name="TextBox 19"/>
          <p:cNvSpPr txBox="1"/>
          <p:nvPr/>
        </p:nvSpPr>
        <p:spPr>
          <a:xfrm>
            <a:off x="6430147" y="135967"/>
            <a:ext cx="7751353" cy="2123658"/>
          </a:xfrm>
          <a:prstGeom prst="rect">
            <a:avLst/>
          </a:prstGeom>
          <a:noFill/>
        </p:spPr>
        <p:txBody>
          <a:bodyPr wrap="square" rtlCol="0">
            <a:spAutoFit/>
          </a:bodyPr>
          <a:lstStyle/>
          <a:p>
            <a:r>
              <a:rPr lang="en-US" altLang="zh-CN" sz="4400" dirty="0">
                <a:solidFill>
                  <a:srgbClr val="7030A0"/>
                </a:solidFill>
                <a:latin typeface="Copperplate Gothic Bold" panose="020E0705020206020404" pitchFamily="34" charset="0"/>
              </a:rPr>
              <a:t>Oral English for Nursery School Teachers</a:t>
            </a:r>
            <a:endParaRPr lang="en-US" altLang="zh-CN" sz="4400" dirty="0">
              <a:solidFill>
                <a:srgbClr val="7030A0"/>
              </a:solidFill>
              <a:latin typeface="Copperplate Gothic Bold" panose="020E07050202060204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ssolve">
                                      <p:cBhvr>
                                        <p:cTn id="13" dur="500"/>
                                        <p:tgtEl>
                                          <p:spTgt spid="10"/>
                                        </p:tgtEl>
                                      </p:cBhvr>
                                    </p:animEffect>
                                  </p:childTnLst>
                                </p:cTn>
                              </p:par>
                            </p:childTnLst>
                          </p:cTn>
                        </p:par>
                        <p:par>
                          <p:cTn id="14" fill="hold">
                            <p:stCondLst>
                              <p:cond delay="500"/>
                            </p:stCondLst>
                            <p:childTnLst>
                              <p:par>
                                <p:cTn id="15" presetID="47"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anim calcmode="lin" valueType="num">
                                      <p:cBhvr>
                                        <p:cTn id="23" dur="500" fill="hold"/>
                                        <p:tgtEl>
                                          <p:spTgt spid="9"/>
                                        </p:tgtEl>
                                        <p:attrNameLst>
                                          <p:attrName>ppt_x</p:attrName>
                                        </p:attrNameLst>
                                      </p:cBhvr>
                                      <p:tavLst>
                                        <p:tav tm="0">
                                          <p:val>
                                            <p:strVal val="#ppt_x"/>
                                          </p:val>
                                        </p:tav>
                                        <p:tav tm="100000">
                                          <p:val>
                                            <p:strVal val="#ppt_x"/>
                                          </p:val>
                                        </p:tav>
                                      </p:tavLst>
                                    </p:anim>
                                    <p:anim calcmode="lin" valueType="num">
                                      <p:cBhvr>
                                        <p:cTn id="24" dur="500" fill="hold"/>
                                        <p:tgtEl>
                                          <p:spTgt spid="9"/>
                                        </p:tgtEl>
                                        <p:attrNameLst>
                                          <p:attrName>ppt_y</p:attrName>
                                        </p:attrNameLst>
                                      </p:cBhvr>
                                      <p:tavLst>
                                        <p:tav tm="0">
                                          <p:val>
                                            <p:strVal val="#ppt_y+.1"/>
                                          </p:val>
                                        </p:tav>
                                        <p:tav tm="100000">
                                          <p:val>
                                            <p:strVal val="#ppt_y"/>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1000"/>
                            </p:stCondLst>
                            <p:childTnLst>
                              <p:par>
                                <p:cTn id="29" presetID="21" presetClass="entr" presetSubtype="3"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heel(3)">
                                      <p:cBhvr>
                                        <p:cTn id="31" dur="500"/>
                                        <p:tgtEl>
                                          <p:spTgt spid="7"/>
                                        </p:tgtEl>
                                      </p:cBhvr>
                                    </p:animEffect>
                                  </p:childTnLst>
                                </p:cTn>
                              </p:par>
                              <p:par>
                                <p:cTn id="32" presetID="21" presetClass="entr" presetSubtype="3"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heel(3)">
                                      <p:cBhvr>
                                        <p:cTn id="34" dur="500"/>
                                        <p:tgtEl>
                                          <p:spTgt spid="13"/>
                                        </p:tgtEl>
                                      </p:cBhvr>
                                    </p:animEffect>
                                  </p:childTnLst>
                                </p:cTn>
                              </p:par>
                            </p:childTnLst>
                          </p:cTn>
                        </p:par>
                        <p:par>
                          <p:cTn id="35" fill="hold">
                            <p:stCondLst>
                              <p:cond delay="150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par>
                          <p:cTn id="39" fill="hold">
                            <p:stCondLst>
                              <p:cond delay="2000"/>
                            </p:stCondLst>
                            <p:childTnLst>
                              <p:par>
                                <p:cTn id="40" presetID="12" presetClass="entr" presetSubtype="8" fill="hold" grpId="0" nodeType="afterEffect">
                                  <p:stCondLst>
                                    <p:cond delay="0"/>
                                  </p:stCondLst>
                                  <p:iterate type="lt">
                                    <p:tmPct val="10000"/>
                                  </p:iterate>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250"/>
                                        <p:tgtEl>
                                          <p:spTgt spid="14"/>
                                        </p:tgtEl>
                                        <p:attrNameLst>
                                          <p:attrName>ppt_x</p:attrName>
                                        </p:attrNameLst>
                                      </p:cBhvr>
                                      <p:tavLst>
                                        <p:tav tm="0">
                                          <p:val>
                                            <p:strVal val="#ppt_x-#ppt_w*1.125000"/>
                                          </p:val>
                                        </p:tav>
                                        <p:tav tm="100000">
                                          <p:val>
                                            <p:strVal val="#ppt_x"/>
                                          </p:val>
                                        </p:tav>
                                      </p:tavLst>
                                    </p:anim>
                                    <p:animEffect transition="in" filter="wipe(right)">
                                      <p:cBhvr>
                                        <p:cTn id="43" dur="250"/>
                                        <p:tgtEl>
                                          <p:spTgt spid="14"/>
                                        </p:tgtEl>
                                      </p:cBhvr>
                                    </p:animEffect>
                                  </p:childTnLst>
                                </p:cTn>
                              </p:par>
                            </p:childTnLst>
                          </p:cTn>
                        </p:par>
                        <p:par>
                          <p:cTn id="44" fill="hold">
                            <p:stCondLst>
                              <p:cond delay="2400"/>
                            </p:stCondLst>
                            <p:childTnLst>
                              <p:par>
                                <p:cTn id="45" presetID="2" presetClass="entr" presetSubtype="2"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1+#ppt_w/2"/>
                                          </p:val>
                                        </p:tav>
                                        <p:tav tm="100000">
                                          <p:val>
                                            <p:strVal val="#ppt_x"/>
                                          </p:val>
                                        </p:tav>
                                      </p:tavLst>
                                    </p:anim>
                                    <p:anim calcmode="lin" valueType="num">
                                      <p:cBhvr additive="base">
                                        <p:cTn id="4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9" grpId="0" animBg="1"/>
      <p:bldP spid="10" grpId="0" animBg="1"/>
      <p:bldP spid="11" grpId="0" animBg="1"/>
      <p:bldP spid="7" grpId="0" animBg="1"/>
      <p:bldP spid="13" grpId="0" animBg="1"/>
      <p:bldP spid="14" grpId="0"/>
      <p:bldP spid="15"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5270" y="1556792"/>
            <a:ext cx="4663738" cy="2889101"/>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
        <p:nvSpPr>
          <p:cNvPr id="39" name="TextBox 38"/>
          <p:cNvSpPr txBox="1"/>
          <p:nvPr/>
        </p:nvSpPr>
        <p:spPr>
          <a:xfrm>
            <a:off x="5292090" y="894080"/>
            <a:ext cx="6358255" cy="890905"/>
          </a:xfrm>
          <a:prstGeom prst="rect">
            <a:avLst/>
          </a:prstGeom>
          <a:noFill/>
        </p:spPr>
        <p:txBody>
          <a:bodyPr wrap="square" rtlCol="0">
            <a:spAutoFit/>
          </a:bodyPr>
          <a:lstStyle/>
          <a:p>
            <a:pPr>
              <a:lnSpc>
                <a:spcPct val="130000"/>
              </a:lnSpc>
            </a:pPr>
            <a:r>
              <a:rPr lang="en-US" altLang="zh-CN" sz="2800" dirty="0">
                <a:solidFill>
                  <a:srgbClr val="A20000"/>
                </a:solidFill>
                <a:latin typeface="Times New Roman" panose="02020603050405020304" pitchFamily="18" charset="0"/>
                <a:ea typeface="微软雅黑" panose="020B0503020204020204" pitchFamily="34" charset="-122"/>
                <a:cs typeface="Times New Roman" panose="02020603050405020304" pitchFamily="18" charset="0"/>
              </a:rPr>
              <a:t>Learn the International Phonetic Symbols</a:t>
            </a:r>
            <a:endParaRPr lang="en-US" altLang="zh-CN" sz="2800" dirty="0">
              <a:solidFill>
                <a:srgbClr val="A20000"/>
              </a:solidFill>
              <a:latin typeface="Times New Roman" panose="02020603050405020304" pitchFamily="18" charset="0"/>
              <a:ea typeface="微软雅黑" panose="020B0503020204020204" pitchFamily="34" charset="-122"/>
              <a:cs typeface="Times New Roman" panose="02020603050405020304" pitchFamily="18" charset="0"/>
            </a:endParaRPr>
          </a:p>
          <a:p>
            <a:pPr>
              <a:lnSpc>
                <a:spcPct val="130000"/>
              </a:lnSpc>
            </a:pP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任意多边形 14"/>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One</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16" name="任意多边形 15"/>
          <p:cNvSpPr/>
          <p:nvPr/>
        </p:nvSpPr>
        <p:spPr>
          <a:xfrm>
            <a:off x="4799856" y="332656"/>
            <a:ext cx="3744416"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4" name="图片 24"/>
          <p:cNvPicPr>
            <a:picLocks noChangeAspect="1"/>
          </p:cNvPicPr>
          <p:nvPr/>
        </p:nvPicPr>
        <p:blipFill>
          <a:blip r:embed="rId2">
            <a:extLst>
              <a:ext uri="{28A0092B-C50C-407E-A947-70E740481C1C}">
                <a14:useLocalDpi xmlns:a14="http://schemas.microsoft.com/office/drawing/2010/main" val="0"/>
              </a:ext>
            </a:extLst>
          </a:blip>
          <a:srcRect t="17294" r="50220" b="14745"/>
          <a:stretch>
            <a:fillRect/>
          </a:stretch>
        </p:blipFill>
        <p:spPr>
          <a:xfrm>
            <a:off x="5575300" y="1556385"/>
            <a:ext cx="6383655" cy="4973320"/>
          </a:xfrm>
          <a:prstGeom prst="rect">
            <a:avLst/>
          </a:prstGeom>
          <a:ln>
            <a:noFill/>
          </a:ln>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2000"/>
                                        <p:tgtEl>
                                          <p:spTgt spid="16"/>
                                        </p:tgtEl>
                                      </p:cBhvr>
                                    </p:animEffect>
                                  </p:childTnLst>
                                </p:cTn>
                              </p:par>
                            </p:childTnLst>
                          </p:cTn>
                        </p:par>
                        <p:par>
                          <p:cTn id="12" fill="hold">
                            <p:stCondLst>
                              <p:cond delay="4000"/>
                            </p:stCondLst>
                            <p:childTnLst>
                              <p:par>
                                <p:cTn id="13" presetID="47" presetClass="entr" presetSubtype="0"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anim calcmode="lin" valueType="num">
                                      <p:cBhvr>
                                        <p:cTn id="16" dur="500" fill="hold"/>
                                        <p:tgtEl>
                                          <p:spTgt spid="35"/>
                                        </p:tgtEl>
                                        <p:attrNameLst>
                                          <p:attrName>ppt_x</p:attrName>
                                        </p:attrNameLst>
                                      </p:cBhvr>
                                      <p:tavLst>
                                        <p:tav tm="0">
                                          <p:val>
                                            <p:strVal val="#ppt_x"/>
                                          </p:val>
                                        </p:tav>
                                        <p:tav tm="100000">
                                          <p:val>
                                            <p:strVal val="#ppt_x"/>
                                          </p:val>
                                        </p:tav>
                                      </p:tavLst>
                                    </p:anim>
                                    <p:anim calcmode="lin" valueType="num">
                                      <p:cBhvr>
                                        <p:cTn id="17" dur="500" fill="hold"/>
                                        <p:tgtEl>
                                          <p:spTgt spid="35"/>
                                        </p:tgtEl>
                                        <p:attrNameLst>
                                          <p:attrName>ppt_y</p:attrName>
                                        </p:attrNameLst>
                                      </p:cBhvr>
                                      <p:tavLst>
                                        <p:tav tm="0">
                                          <p:val>
                                            <p:strVal val="#ppt_y-.1"/>
                                          </p:val>
                                        </p:tav>
                                        <p:tav tm="100000">
                                          <p:val>
                                            <p:strVal val="#ppt_y"/>
                                          </p:val>
                                        </p:tav>
                                      </p:tavLst>
                                    </p:anim>
                                  </p:childTnLst>
                                </p:cTn>
                              </p:par>
                            </p:childTnLst>
                          </p:cTn>
                        </p:par>
                        <p:par>
                          <p:cTn id="18" fill="hold">
                            <p:stCondLst>
                              <p:cond delay="4500"/>
                            </p:stCondLst>
                            <p:childTnLst>
                              <p:par>
                                <p:cTn id="19" presetID="22" presetClass="entr" presetSubtype="1"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up)">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15"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hidden="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a:solidFill>
                  <a:schemeClr val="bg1"/>
                </a:solidFill>
                <a:latin typeface="微软雅黑" panose="020B0503020204020204" pitchFamily="34" charset="-122"/>
                <a:ea typeface="微软雅黑" panose="020B0503020204020204" pitchFamily="34" charset="-122"/>
              </a:rPr>
              <a:t> 课前准备</a:t>
            </a:r>
            <a:endParaRPr lang="zh-CN" altLang="en-US" sz="1900" dirty="0">
              <a:solidFill>
                <a:schemeClr val="bg1"/>
              </a:solidFill>
              <a:latin typeface="微软雅黑" panose="020B0503020204020204" pitchFamily="34" charset="-122"/>
              <a:ea typeface="微软雅黑" panose="020B0503020204020204" pitchFamily="34" charset="-122"/>
            </a:endParaRPr>
          </a:p>
        </p:txBody>
      </p:sp>
      <p:sp>
        <p:nvSpPr>
          <p:cNvPr id="7" name="任意多边形 6"/>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One</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4871864"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cstate="print">
            <a:extLst>
              <a:ext uri="{BEBA8EAE-BF5A-486C-A8C5-ECC9F3942E4B}">
                <a14:imgProps xmlns:a14="http://schemas.microsoft.com/office/drawing/2010/main">
                  <a14:imgLayer r:embed="rId2">
                    <a14:imgEffect>
                      <a14:artisticMosiaicBubbles/>
                    </a14:imgEffect>
                  </a14:imgLayer>
                </a14:imgProps>
              </a:ext>
              <a:ext uri="{28A0092B-C50C-407E-A947-70E740481C1C}">
                <a14:useLocalDpi xmlns:a14="http://schemas.microsoft.com/office/drawing/2010/main" val="0"/>
              </a:ext>
            </a:extLst>
          </a:blip>
          <a:stretch>
            <a:fillRect/>
          </a:stretch>
        </p:blipFill>
        <p:spPr>
          <a:xfrm>
            <a:off x="481658" y="2149223"/>
            <a:ext cx="4390068" cy="354286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3" name="文本框 2"/>
          <p:cNvSpPr txBox="1"/>
          <p:nvPr/>
        </p:nvSpPr>
        <p:spPr>
          <a:xfrm>
            <a:off x="5157470" y="1048385"/>
            <a:ext cx="6111240" cy="650875"/>
          </a:xfrm>
          <a:prstGeom prst="rect">
            <a:avLst/>
          </a:prstGeom>
          <a:noFill/>
        </p:spPr>
        <p:txBody>
          <a:bodyPr wrap="none" rtlCol="0" anchor="t">
            <a:spAutoFit/>
          </a:bodyPr>
          <a:lstStyle/>
          <a:p>
            <a:pPr>
              <a:lnSpc>
                <a:spcPct val="130000"/>
              </a:lnSpc>
            </a:pPr>
            <a:r>
              <a:rPr lang="en-US" altLang="zh-CN" sz="2800" dirty="0">
                <a:solidFill>
                  <a:srgbClr val="A20000"/>
                </a:solidFill>
                <a:latin typeface="Times New Roman" panose="02020603050405020304" pitchFamily="18" charset="0"/>
                <a:ea typeface="微软雅黑" panose="020B0503020204020204" pitchFamily="34" charset="-122"/>
                <a:cs typeface="Times New Roman" panose="02020603050405020304" pitchFamily="18" charset="0"/>
                <a:sym typeface="+mn-ea"/>
              </a:rPr>
              <a:t>Learn the International Phonetic Symbols</a:t>
            </a:r>
            <a:endParaRPr lang="zh-CN" altLang="en-US" sz="2800"/>
          </a:p>
        </p:txBody>
      </p:sp>
      <p:pic>
        <p:nvPicPr>
          <p:cNvPr id="43" name="图片 43"/>
          <p:cNvPicPr>
            <a:picLocks noChangeAspect="1"/>
          </p:cNvPicPr>
          <p:nvPr/>
        </p:nvPicPr>
        <p:blipFill>
          <a:blip r:embed="rId3">
            <a:extLst>
              <a:ext uri="{28A0092B-C50C-407E-A947-70E740481C1C}">
                <a14:useLocalDpi xmlns:a14="http://schemas.microsoft.com/office/drawing/2010/main" val="0"/>
              </a:ext>
            </a:extLst>
          </a:blip>
          <a:srcRect l="46154" t="16808" b="15476"/>
          <a:stretch>
            <a:fillRect/>
          </a:stretch>
        </p:blipFill>
        <p:spPr>
          <a:xfrm>
            <a:off x="4686935" y="1880870"/>
            <a:ext cx="7052945" cy="4404360"/>
          </a:xfrm>
          <a:prstGeom prst="rect">
            <a:avLst/>
          </a:prstGeom>
          <a:ln>
            <a:noFill/>
          </a:ln>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ppt_x</p:attrName>
                                        </p:attrNameLst>
                                      </p:cBhvr>
                                      <p:tavLst>
                                        <p:tav tm="0">
                                          <p:val>
                                            <p:strVal val="#ppt_x-#ppt_w*1.125000"/>
                                          </p:val>
                                        </p:tav>
                                        <p:tav tm="100000">
                                          <p:val>
                                            <p:strVal val="#ppt_x"/>
                                          </p:val>
                                        </p:tav>
                                      </p:tavLst>
                                    </p:anim>
                                    <p:animEffect transition="in" filter="wipe(right)">
                                      <p:cBhvr>
                                        <p:cTn id="8" dur="500"/>
                                        <p:tgtEl>
                                          <p:spTgt spid="29"/>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par>
                          <p:cTn id="13" fill="hold">
                            <p:stCondLst>
                              <p:cond delay="2500"/>
                            </p:stCondLst>
                            <p:childTnLst>
                              <p:par>
                                <p:cTn id="14" presetID="10"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2000"/>
                                        <p:tgtEl>
                                          <p:spTgt spid="13"/>
                                        </p:tgtEl>
                                      </p:cBhvr>
                                    </p:animEffect>
                                  </p:childTnLst>
                                </p:cTn>
                              </p:par>
                            </p:childTnLst>
                          </p:cTn>
                        </p:par>
                        <p:par>
                          <p:cTn id="17" fill="hold">
                            <p:stCondLst>
                              <p:cond delay="4500"/>
                            </p:stCondLst>
                            <p:childTnLst>
                              <p:par>
                                <p:cTn id="18" presetID="2" presetClass="entr" presetSubtype="12"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7"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cstate="print">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456728" y="836712"/>
            <a:ext cx="12648728" cy="432048"/>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a:off x="-36512" y="682054"/>
            <a:ext cx="12228512" cy="442689"/>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a:solidFill>
                  <a:prstClr val="black"/>
                </a:solidFill>
                <a:latin typeface="微软雅黑" panose="020B0503020204020204" pitchFamily="34" charset="-122"/>
                <a:ea typeface="微软雅黑" panose="020B0503020204020204" pitchFamily="34" charset="-122"/>
              </a:rPr>
              <a:t>内容</a:t>
            </a:r>
            <a:endParaRPr lang="zh-CN" altLang="en-US" sz="4400" dirty="0">
              <a:solidFill>
                <a:prstClr val="black"/>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defRPr/>
            </a:pPr>
            <a:r>
              <a:rPr lang="en-US" altLang="zh-CN" kern="0" dirty="0">
                <a:solidFill>
                  <a:prstClr val="white">
                    <a:lumMod val="65000"/>
                  </a:prstClr>
                </a:solidFill>
              </a:rPr>
              <a:t>CONTENTS</a:t>
            </a:r>
            <a:endParaRPr lang="en-US" altLang="zh-CN" kern="0" dirty="0">
              <a:solidFill>
                <a:prstClr val="white">
                  <a:lumMod val="65000"/>
                </a:prstClr>
              </a:solidFill>
            </a:endParaRPr>
          </a:p>
        </p:txBody>
      </p:sp>
      <p:sp>
        <p:nvSpPr>
          <p:cNvPr id="86" name="矩形 85"/>
          <p:cNvSpPr/>
          <p:nvPr/>
        </p:nvSpPr>
        <p:spPr>
          <a:xfrm>
            <a:off x="8832304" y="188640"/>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87" name="任意多边形 86"/>
          <p:cNvSpPr/>
          <p:nvPr/>
        </p:nvSpPr>
        <p:spPr>
          <a:xfrm>
            <a:off x="0" y="692696"/>
            <a:ext cx="3960440"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71755" y="1917065"/>
            <a:ext cx="12072620" cy="4464050"/>
            <a:chOff x="113" y="3019"/>
            <a:chExt cx="19012" cy="7030"/>
          </a:xfrm>
        </p:grpSpPr>
        <p:grpSp>
          <p:nvGrpSpPr>
            <p:cNvPr id="25" name="组合 24"/>
            <p:cNvGrpSpPr/>
            <p:nvPr/>
          </p:nvGrpSpPr>
          <p:grpSpPr>
            <a:xfrm>
              <a:off x="4906" y="3125"/>
              <a:ext cx="2917" cy="2916"/>
              <a:chOff x="3617767" y="1552534"/>
              <a:chExt cx="1852274" cy="1851387"/>
            </a:xfrm>
          </p:grpSpPr>
          <p:sp>
            <p:nvSpPr>
              <p:cNvPr id="15" name="Rounded Rectangle 4"/>
              <p:cNvSpPr/>
              <p:nvPr/>
            </p:nvSpPr>
            <p:spPr>
              <a:xfrm>
                <a:off x="3617767" y="1552534"/>
                <a:ext cx="1841077" cy="1851387"/>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6" name="TextBox 5"/>
              <p:cNvSpPr txBox="1"/>
              <p:nvPr/>
            </p:nvSpPr>
            <p:spPr>
              <a:xfrm>
                <a:off x="3719736" y="1915399"/>
                <a:ext cx="1750305"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Three</a:t>
                </a:r>
                <a:endParaRPr lang="ko-KR" altLang="en-US" sz="2800" b="1" dirty="0">
                  <a:solidFill>
                    <a:srgbClr val="FFFFFF"/>
                  </a:solidFill>
                  <a:latin typeface="微软雅黑" panose="020B0503020204020204" pitchFamily="34" charset="-122"/>
                  <a:cs typeface="Roboto condensed"/>
                </a:endParaRPr>
              </a:p>
            </p:txBody>
          </p:sp>
        </p:grpSp>
        <p:grpSp>
          <p:nvGrpSpPr>
            <p:cNvPr id="34" name="组合 33"/>
            <p:cNvGrpSpPr/>
            <p:nvPr/>
          </p:nvGrpSpPr>
          <p:grpSpPr>
            <a:xfrm>
              <a:off x="572" y="3621"/>
              <a:ext cx="3340" cy="3398"/>
              <a:chOff x="863947" y="1747313"/>
              <a:chExt cx="2265375" cy="2278061"/>
            </a:xfrm>
            <a:gradFill>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p:grpSpPr>
          <p:sp>
            <p:nvSpPr>
              <p:cNvPr id="17" name="Rounded Rectangle 9"/>
              <p:cNvSpPr/>
              <p:nvPr/>
            </p:nvSpPr>
            <p:spPr>
              <a:xfrm>
                <a:off x="863947" y="1747313"/>
                <a:ext cx="2265375" cy="2278061"/>
              </a:xfrm>
              <a:prstGeom prst="roundRect">
                <a:avLst>
                  <a:gd name="adj" fmla="val 50000"/>
                </a:avLst>
              </a:prstGeom>
              <a:grp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8" name="텍스트 개체 틀 2"/>
              <p:cNvSpPr txBox="1"/>
              <p:nvPr/>
            </p:nvSpPr>
            <p:spPr>
              <a:xfrm>
                <a:off x="978797" y="2275439"/>
                <a:ext cx="1853812" cy="1013764"/>
              </a:xfrm>
              <a:prstGeom prst="rect">
                <a:avLst/>
              </a:prstGeom>
              <a:grpFill/>
            </p:spPr>
            <p:txBody>
              <a:bodyPr vert="horz" lIns="121505" tIns="60753" rIns="121505" bIns="60753"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One</a:t>
                </a:r>
                <a:endParaRPr lang="en-US" altLang="ko-KR" sz="2800" b="1" dirty="0">
                  <a:solidFill>
                    <a:schemeClr val="tx1"/>
                  </a:solidFill>
                  <a:latin typeface="微软雅黑" panose="020B0503020204020204" pitchFamily="34" charset="-122"/>
                  <a:ea typeface="微软雅黑" panose="020B0503020204020204" pitchFamily="34" charset="-122"/>
                  <a:cs typeface="Roboto condensed"/>
                </a:endParaRPr>
              </a:p>
            </p:txBody>
          </p:sp>
        </p:grpSp>
        <p:grpSp>
          <p:nvGrpSpPr>
            <p:cNvPr id="41" name="组合 40"/>
            <p:cNvGrpSpPr/>
            <p:nvPr/>
          </p:nvGrpSpPr>
          <p:grpSpPr>
            <a:xfrm>
              <a:off x="7174" y="3819"/>
              <a:ext cx="3568" cy="3587"/>
              <a:chOff x="5057837" y="1992903"/>
              <a:chExt cx="2265375" cy="2278061"/>
            </a:xfrm>
          </p:grpSpPr>
          <p:sp>
            <p:nvSpPr>
              <p:cNvPr id="19" name="Rounded Rectangle 13"/>
              <p:cNvSpPr/>
              <p:nvPr/>
            </p:nvSpPr>
            <p:spPr>
              <a:xfrm>
                <a:off x="5057837" y="1992903"/>
                <a:ext cx="2265375" cy="2278061"/>
              </a:xfrm>
              <a:prstGeom prst="roundRect">
                <a:avLst>
                  <a:gd name="adj" fmla="val 50000"/>
                </a:avLst>
              </a:prstGeom>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0" name="TextBox 15"/>
              <p:cNvSpPr txBox="1"/>
              <p:nvPr/>
            </p:nvSpPr>
            <p:spPr>
              <a:xfrm>
                <a:off x="5375667" y="2707993"/>
                <a:ext cx="1605246"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Four</a:t>
                </a:r>
                <a:endParaRPr lang="ko-KR" altLang="en-US" sz="2800" b="1" dirty="0">
                  <a:solidFill>
                    <a:srgbClr val="FFFFFF"/>
                  </a:solidFill>
                  <a:latin typeface="微软雅黑" panose="020B0503020204020204" pitchFamily="34" charset="-122"/>
                  <a:cs typeface="Roboto condensed"/>
                </a:endParaRPr>
              </a:p>
            </p:txBody>
          </p:sp>
        </p:grpSp>
        <p:grpSp>
          <p:nvGrpSpPr>
            <p:cNvPr id="45" name="组合 44"/>
            <p:cNvGrpSpPr/>
            <p:nvPr/>
          </p:nvGrpSpPr>
          <p:grpSpPr>
            <a:xfrm>
              <a:off x="13925" y="3019"/>
              <a:ext cx="3329" cy="3347"/>
              <a:chOff x="9344365" y="1484784"/>
              <a:chExt cx="2113788" cy="2125625"/>
            </a:xfrm>
          </p:grpSpPr>
          <p:sp>
            <p:nvSpPr>
              <p:cNvPr id="21" name="Rounded Rectangle 18"/>
              <p:cNvSpPr/>
              <p:nvPr/>
            </p:nvSpPr>
            <p:spPr>
              <a:xfrm>
                <a:off x="9344365" y="1484784"/>
                <a:ext cx="2113788" cy="2125625"/>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2" name="TextBox 19"/>
              <p:cNvSpPr txBox="1"/>
              <p:nvPr/>
            </p:nvSpPr>
            <p:spPr>
              <a:xfrm>
                <a:off x="9636794" y="1854123"/>
                <a:ext cx="1643781"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Seven</a:t>
                </a:r>
                <a:endParaRPr lang="ko-KR" altLang="en-US" sz="2800" b="1" dirty="0">
                  <a:solidFill>
                    <a:srgbClr val="FFFFFF"/>
                  </a:solidFill>
                  <a:latin typeface="微软雅黑" panose="020B0503020204020204" pitchFamily="34" charset="-122"/>
                  <a:cs typeface="Roboto condensed"/>
                </a:endParaRPr>
              </a:p>
            </p:txBody>
          </p:sp>
        </p:grpSp>
        <p:grpSp>
          <p:nvGrpSpPr>
            <p:cNvPr id="49" name="组合 48"/>
            <p:cNvGrpSpPr/>
            <p:nvPr/>
          </p:nvGrpSpPr>
          <p:grpSpPr>
            <a:xfrm>
              <a:off x="9773" y="3019"/>
              <a:ext cx="2899" cy="2916"/>
              <a:chOff x="6708446" y="1484785"/>
              <a:chExt cx="1841077" cy="1851387"/>
            </a:xfrm>
          </p:grpSpPr>
          <p:sp>
            <p:nvSpPr>
              <p:cNvPr id="23" name="Rounded Rectangle 22"/>
              <p:cNvSpPr/>
              <p:nvPr/>
            </p:nvSpPr>
            <p:spPr>
              <a:xfrm>
                <a:off x="6708446" y="1484785"/>
                <a:ext cx="1841077" cy="1851387"/>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4" name="TextBox 23"/>
              <p:cNvSpPr txBox="1"/>
              <p:nvPr/>
            </p:nvSpPr>
            <p:spPr>
              <a:xfrm>
                <a:off x="6860310" y="1867036"/>
                <a:ext cx="1611954"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Five</a:t>
                </a:r>
                <a:endParaRPr lang="ko-KR" altLang="en-US" sz="2800" b="1" dirty="0">
                  <a:solidFill>
                    <a:srgbClr val="FFFFFF"/>
                  </a:solidFill>
                  <a:latin typeface="微软雅黑" panose="020B0503020204020204" pitchFamily="34" charset="-122"/>
                  <a:cs typeface="Roboto condensed"/>
                </a:endParaRPr>
              </a:p>
            </p:txBody>
          </p:sp>
        </p:grpSp>
        <p:grpSp>
          <p:nvGrpSpPr>
            <p:cNvPr id="53" name="组合 52"/>
            <p:cNvGrpSpPr/>
            <p:nvPr/>
          </p:nvGrpSpPr>
          <p:grpSpPr>
            <a:xfrm>
              <a:off x="2124" y="6744"/>
              <a:ext cx="13601" cy="1779"/>
              <a:chOff x="1851283" y="3850132"/>
              <a:chExt cx="8636679" cy="1129598"/>
            </a:xfrm>
          </p:grpSpPr>
          <p:sp>
            <p:nvSpPr>
              <p:cNvPr id="31" name="Oval 31"/>
              <p:cNvSpPr/>
              <p:nvPr/>
            </p:nvSpPr>
            <p:spPr>
              <a:xfrm>
                <a:off x="8849522"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33" name="Oval 32"/>
              <p:cNvSpPr/>
              <p:nvPr/>
            </p:nvSpPr>
            <p:spPr>
              <a:xfrm>
                <a:off x="10316529" y="3937753"/>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grpSp>
            <p:nvGrpSpPr>
              <p:cNvPr id="56" name="组合 6"/>
              <p:cNvGrpSpPr/>
              <p:nvPr/>
            </p:nvGrpSpPr>
            <p:grpSpPr>
              <a:xfrm>
                <a:off x="1851283" y="4270964"/>
                <a:ext cx="1560975" cy="708766"/>
                <a:chOff x="1851283" y="4270964"/>
                <a:chExt cx="1560975" cy="708766"/>
              </a:xfrm>
            </p:grpSpPr>
            <p:sp>
              <p:nvSpPr>
                <p:cNvPr id="36" name="Oval 26"/>
                <p:cNvSpPr/>
                <p:nvPr/>
              </p:nvSpPr>
              <p:spPr>
                <a:xfrm>
                  <a:off x="1851283" y="427096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37" name="Oval 27"/>
                <p:cNvSpPr/>
                <p:nvPr/>
              </p:nvSpPr>
              <p:spPr>
                <a:xfrm>
                  <a:off x="3240825"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38" name="Straight Connector 33"/>
                <p:cNvCxnSpPr>
                  <a:stCxn id="36" idx="6"/>
                  <a:endCxn id="37" idx="2"/>
                </p:cNvCxnSpPr>
                <p:nvPr/>
              </p:nvCxnSpPr>
              <p:spPr>
                <a:xfrm>
                  <a:off x="2022716" y="4358585"/>
                  <a:ext cx="1218109" cy="53352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7" name="组合 7"/>
              <p:cNvGrpSpPr/>
              <p:nvPr/>
            </p:nvGrpSpPr>
            <p:grpSpPr>
              <a:xfrm>
                <a:off x="3412258" y="4025374"/>
                <a:ext cx="1212691" cy="866735"/>
                <a:chOff x="3412258" y="4025374"/>
                <a:chExt cx="1212691" cy="866735"/>
              </a:xfrm>
            </p:grpSpPr>
            <p:sp>
              <p:nvSpPr>
                <p:cNvPr id="39" name="Oval 28"/>
                <p:cNvSpPr/>
                <p:nvPr/>
              </p:nvSpPr>
              <p:spPr>
                <a:xfrm>
                  <a:off x="4453516" y="402537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44" name="Straight Connector 34"/>
                <p:cNvCxnSpPr>
                  <a:stCxn id="37" idx="6"/>
                  <a:endCxn id="39" idx="2"/>
                </p:cNvCxnSpPr>
                <p:nvPr/>
              </p:nvCxnSpPr>
              <p:spPr>
                <a:xfrm flipV="1">
                  <a:off x="3412258" y="4112995"/>
                  <a:ext cx="104125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8" name="组合 8"/>
              <p:cNvGrpSpPr/>
              <p:nvPr/>
            </p:nvGrpSpPr>
            <p:grpSpPr>
              <a:xfrm>
                <a:off x="4624950" y="4112996"/>
                <a:ext cx="1650607" cy="691492"/>
                <a:chOff x="4624950" y="4112996"/>
                <a:chExt cx="1650607" cy="691492"/>
              </a:xfrm>
            </p:grpSpPr>
            <p:sp>
              <p:nvSpPr>
                <p:cNvPr id="48" name="Oval 29"/>
                <p:cNvSpPr/>
                <p:nvPr/>
              </p:nvSpPr>
              <p:spPr>
                <a:xfrm>
                  <a:off x="6104124" y="4629246"/>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52" name="Straight Connector 35"/>
                <p:cNvCxnSpPr>
                  <a:stCxn id="39" idx="6"/>
                  <a:endCxn id="48" idx="2"/>
                </p:cNvCxnSpPr>
                <p:nvPr/>
              </p:nvCxnSpPr>
              <p:spPr>
                <a:xfrm>
                  <a:off x="4624950" y="4112996"/>
                  <a:ext cx="1479174" cy="603872"/>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9" name="组合 9"/>
              <p:cNvGrpSpPr/>
              <p:nvPr/>
            </p:nvGrpSpPr>
            <p:grpSpPr>
              <a:xfrm>
                <a:off x="6275557" y="3850132"/>
                <a:ext cx="1440071" cy="866735"/>
                <a:chOff x="6275557" y="3850132"/>
                <a:chExt cx="1440071" cy="866735"/>
              </a:xfrm>
            </p:grpSpPr>
            <p:sp>
              <p:nvSpPr>
                <p:cNvPr id="78" name="Oval 30"/>
                <p:cNvSpPr/>
                <p:nvPr/>
              </p:nvSpPr>
              <p:spPr>
                <a:xfrm>
                  <a:off x="7544195" y="3850132"/>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80" name="Straight Connector 36"/>
                <p:cNvCxnSpPr>
                  <a:stCxn id="48" idx="6"/>
                  <a:endCxn id="78" idx="2"/>
                </p:cNvCxnSpPr>
                <p:nvPr/>
              </p:nvCxnSpPr>
              <p:spPr>
                <a:xfrm flipV="1">
                  <a:off x="6275557" y="3937753"/>
                  <a:ext cx="126863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cxnSp>
            <p:nvCxnSpPr>
              <p:cNvPr id="83" name="Straight Connector 37"/>
              <p:cNvCxnSpPr>
                <a:stCxn id="78" idx="6"/>
                <a:endCxn id="31" idx="2"/>
              </p:cNvCxnSpPr>
              <p:nvPr/>
            </p:nvCxnSpPr>
            <p:spPr>
              <a:xfrm>
                <a:off x="7715628" y="3937754"/>
                <a:ext cx="1133894" cy="954356"/>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88" name="Straight Connector 38"/>
              <p:cNvCxnSpPr>
                <a:stCxn id="31" idx="6"/>
                <a:endCxn id="33" idx="2"/>
              </p:cNvCxnSpPr>
              <p:nvPr/>
            </p:nvCxnSpPr>
            <p:spPr>
              <a:xfrm flipV="1">
                <a:off x="9020956" y="4025374"/>
                <a:ext cx="1295573" cy="866735"/>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89" name="TextBox 39"/>
            <p:cNvSpPr txBox="1"/>
            <p:nvPr/>
          </p:nvSpPr>
          <p:spPr>
            <a:xfrm>
              <a:off x="113" y="7806"/>
              <a:ext cx="3783" cy="996"/>
            </a:xfrm>
            <a:prstGeom prst="rect">
              <a:avLst/>
            </a:prstGeom>
            <a:noFill/>
          </p:spPr>
          <p:txBody>
            <a:bodyPr wrap="square" lIns="0" tIns="0" rIns="0" bIns="0" rtlCol="0" anchor="ctr">
              <a:noAutofit/>
            </a:bodyPr>
            <a:lstStyle>
              <a:defPPr>
                <a:defRPr lang="zh-CN"/>
              </a:defPPr>
              <a:lvl1pPr lvl="0" algn="ctr">
                <a:defRPr sz="1900" b="1">
                  <a:solidFill>
                    <a:schemeClr val="tx1">
                      <a:lumMod val="50000"/>
                      <a:lumOff val="50000"/>
                    </a:schemeClr>
                  </a:solidFill>
                  <a:latin typeface="Roboto condensed"/>
                  <a:ea typeface="Roboto Light" pitchFamily="2" charset="0"/>
                  <a:cs typeface="Roboto condensed"/>
                </a:defRPr>
              </a:lvl1p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International Phonetic Symbols</a:t>
              </a:r>
              <a:endParaRPr lang="nb-NO" altLang="ko-KR"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0" name="TextBox 40"/>
            <p:cNvSpPr txBox="1"/>
            <p:nvPr/>
          </p:nvSpPr>
          <p:spPr>
            <a:xfrm>
              <a:off x="3479" y="8522"/>
              <a:ext cx="1936" cy="960"/>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Key Words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1" name="TextBox 41"/>
            <p:cNvSpPr txBox="1"/>
            <p:nvPr/>
          </p:nvSpPr>
          <p:spPr>
            <a:xfrm>
              <a:off x="5407" y="7487"/>
              <a:ext cx="2155" cy="975"/>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Key Sentences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2" name="TextBox 42"/>
            <p:cNvSpPr txBox="1"/>
            <p:nvPr/>
          </p:nvSpPr>
          <p:spPr>
            <a:xfrm>
              <a:off x="7959" y="8188"/>
              <a:ext cx="2211" cy="714"/>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Dialogues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3" name="TextBox 43"/>
            <p:cNvSpPr txBox="1"/>
            <p:nvPr/>
          </p:nvSpPr>
          <p:spPr>
            <a:xfrm>
              <a:off x="10170" y="7439"/>
              <a:ext cx="1986" cy="504"/>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Exercises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4" name="TextBox 44"/>
            <p:cNvSpPr txBox="1"/>
            <p:nvPr/>
          </p:nvSpPr>
          <p:spPr>
            <a:xfrm>
              <a:off x="12549" y="8522"/>
              <a:ext cx="1886" cy="573"/>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Fun Time</a:t>
              </a:r>
              <a:endParaRPr lang="nb-NO" altLang="ko-KR" sz="19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5" name="TextBox 45"/>
            <p:cNvSpPr txBox="1"/>
            <p:nvPr/>
          </p:nvSpPr>
          <p:spPr>
            <a:xfrm>
              <a:off x="14482" y="7440"/>
              <a:ext cx="2495" cy="1021"/>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Further Reading</a:t>
              </a:r>
              <a:endParaRPr lang="nb-NO" altLang="ko-KR" sz="19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cxnSp>
          <p:nvCxnSpPr>
            <p:cNvPr id="96" name="Straight Connector 51"/>
            <p:cNvCxnSpPr/>
            <p:nvPr/>
          </p:nvCxnSpPr>
          <p:spPr>
            <a:xfrm flipH="1">
              <a:off x="811" y="10049"/>
              <a:ext cx="17688"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97" name="组合 96"/>
            <p:cNvGrpSpPr/>
            <p:nvPr/>
          </p:nvGrpSpPr>
          <p:grpSpPr>
            <a:xfrm>
              <a:off x="2912" y="4831"/>
              <a:ext cx="3126" cy="3175"/>
              <a:chOff x="3617767" y="1486413"/>
              <a:chExt cx="1841077" cy="1851387"/>
            </a:xfrm>
            <a:solidFill>
              <a:schemeClr val="accent2">
                <a:lumMod val="60000"/>
                <a:lumOff val="40000"/>
              </a:schemeClr>
            </a:solidFill>
          </p:grpSpPr>
          <p:sp>
            <p:nvSpPr>
              <p:cNvPr id="98" name="Rounded Rectangle 4"/>
              <p:cNvSpPr/>
              <p:nvPr/>
            </p:nvSpPr>
            <p:spPr>
              <a:xfrm>
                <a:off x="3617767" y="1486413"/>
                <a:ext cx="1841077" cy="1851387"/>
              </a:xfrm>
              <a:prstGeom prst="roundRect">
                <a:avLst>
                  <a:gd name="adj" fmla="val 50000"/>
                </a:avLst>
              </a:prstGeom>
              <a:grpFill/>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99" name="TextBox 5"/>
              <p:cNvSpPr txBox="1"/>
              <p:nvPr/>
            </p:nvSpPr>
            <p:spPr>
              <a:xfrm>
                <a:off x="3818119" y="1949260"/>
                <a:ext cx="1533238" cy="903982"/>
              </a:xfrm>
              <a:prstGeom prst="rect">
                <a:avLst/>
              </a:prstGeom>
              <a:grpFill/>
            </p:spPr>
            <p:txBody>
              <a:bodyPr wrap="square" lIns="121505" tIns="60753" rIns="121505" bIns="60753" rtlCol="0">
                <a:spAutoFit/>
              </a:bodyPr>
              <a:lstStyle/>
              <a:p>
                <a:pPr lvl="0" algn="ctr"/>
                <a:r>
                  <a:rPr lang="en-US" altLang="ko-KR" sz="2800" b="1" dirty="0">
                    <a:solidFill>
                      <a:schemeClr val="tx1"/>
                    </a:solidFill>
                    <a:latin typeface="微软雅黑" panose="020B0503020204020204" pitchFamily="34" charset="-122"/>
                    <a:ea typeface="微软雅黑" panose="020B0503020204020204" pitchFamily="34" charset="-122"/>
                    <a:cs typeface="Roboto condensed"/>
                  </a:rPr>
                  <a:t>Section Two</a:t>
                </a:r>
                <a:endParaRPr lang="en-US" altLang="ko-KR" sz="2800" b="1" dirty="0">
                  <a:solidFill>
                    <a:schemeClr val="tx1"/>
                  </a:solidFill>
                  <a:latin typeface="微软雅黑" panose="020B0503020204020204" pitchFamily="34" charset="-122"/>
                  <a:ea typeface="微软雅黑" panose="020B0503020204020204" pitchFamily="34" charset="-122"/>
                  <a:cs typeface="Roboto condensed"/>
                </a:endParaRPr>
              </a:p>
            </p:txBody>
          </p:sp>
        </p:grpSp>
        <p:grpSp>
          <p:nvGrpSpPr>
            <p:cNvPr id="100" name="组合 99"/>
            <p:cNvGrpSpPr/>
            <p:nvPr/>
          </p:nvGrpSpPr>
          <p:grpSpPr>
            <a:xfrm>
              <a:off x="11644" y="4606"/>
              <a:ext cx="3126" cy="3175"/>
              <a:chOff x="3617767" y="1486413"/>
              <a:chExt cx="1841077" cy="1851387"/>
            </a:xfrm>
            <a:solidFill>
              <a:schemeClr val="accent4">
                <a:lumMod val="75000"/>
              </a:schemeClr>
            </a:solidFill>
          </p:grpSpPr>
          <p:sp>
            <p:nvSpPr>
              <p:cNvPr id="101" name="Rounded Rectangle 4"/>
              <p:cNvSpPr/>
              <p:nvPr/>
            </p:nvSpPr>
            <p:spPr>
              <a:xfrm>
                <a:off x="3617767" y="1486413"/>
                <a:ext cx="1841077" cy="1851387"/>
              </a:xfrm>
              <a:prstGeom prst="roundRect">
                <a:avLst>
                  <a:gd name="adj" fmla="val 50000"/>
                </a:avLst>
              </a:prstGeom>
              <a:grpFill/>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02" name="TextBox 5"/>
              <p:cNvSpPr txBox="1"/>
              <p:nvPr/>
            </p:nvSpPr>
            <p:spPr>
              <a:xfrm>
                <a:off x="3818119" y="1949260"/>
                <a:ext cx="1533238" cy="903982"/>
              </a:xfrm>
              <a:prstGeom prst="rect">
                <a:avLst/>
              </a:prstGeom>
              <a:grp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Six</a:t>
                </a:r>
                <a:endParaRPr lang="ko-KR" altLang="en-US" sz="2800" b="1" dirty="0">
                  <a:solidFill>
                    <a:srgbClr val="FFFFFF"/>
                  </a:solidFill>
                  <a:latin typeface="微软雅黑" panose="020B0503020204020204" pitchFamily="34" charset="-122"/>
                  <a:cs typeface="Roboto condensed"/>
                </a:endParaRPr>
              </a:p>
            </p:txBody>
          </p:sp>
        </p:grpSp>
        <p:grpSp>
          <p:nvGrpSpPr>
            <p:cNvPr id="103" name="组合 102"/>
            <p:cNvGrpSpPr/>
            <p:nvPr/>
          </p:nvGrpSpPr>
          <p:grpSpPr>
            <a:xfrm>
              <a:off x="16421" y="4117"/>
              <a:ext cx="2659" cy="2604"/>
              <a:chOff x="6708446" y="1484785"/>
              <a:chExt cx="1841077" cy="1851387"/>
            </a:xfrm>
          </p:grpSpPr>
          <p:sp>
            <p:nvSpPr>
              <p:cNvPr id="104" name="Rounded Rectangle 22"/>
              <p:cNvSpPr/>
              <p:nvPr/>
            </p:nvSpPr>
            <p:spPr>
              <a:xfrm>
                <a:off x="6708446" y="1484785"/>
                <a:ext cx="1841077" cy="1851387"/>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lIns="121505" tIns="60753" rIns="121505" bIns="60753" rtlCol="0" anchor="ctr"/>
              <a:p>
                <a:pPr algn="ctr"/>
                <a:endParaRPr lang="en-US" dirty="0">
                  <a:latin typeface="Roboto condensed"/>
                  <a:cs typeface="Roboto condensed"/>
                </a:endParaRPr>
              </a:p>
            </p:txBody>
          </p:sp>
          <p:sp>
            <p:nvSpPr>
              <p:cNvPr id="105" name="TextBox 23"/>
              <p:cNvSpPr txBox="1"/>
              <p:nvPr/>
            </p:nvSpPr>
            <p:spPr>
              <a:xfrm>
                <a:off x="6802006" y="1867291"/>
                <a:ext cx="1744954" cy="1099883"/>
              </a:xfrm>
              <a:prstGeom prst="rect">
                <a:avLst/>
              </a:prstGeom>
              <a:noFill/>
            </p:spPr>
            <p:txBody>
              <a:bodyPr wrap="square" lIns="121505" tIns="60753" rIns="121505" bIns="60753" rtlCol="0">
                <a:spAutoFit/>
              </a:bodyPr>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Eight</a:t>
                </a:r>
                <a:endParaRPr lang="en-US" altLang="ko-KR" sz="2800" b="1" dirty="0">
                  <a:solidFill>
                    <a:srgbClr val="FFFFFF"/>
                  </a:solidFill>
                  <a:latin typeface="微软雅黑" panose="020B0503020204020204" pitchFamily="34" charset="-122"/>
                  <a:ea typeface="微软雅黑" panose="020B0503020204020204" pitchFamily="34" charset="-122"/>
                  <a:cs typeface="Roboto condensed"/>
                </a:endParaRPr>
              </a:p>
            </p:txBody>
          </p:sp>
        </p:grpSp>
        <p:cxnSp>
          <p:nvCxnSpPr>
            <p:cNvPr id="106" name="Straight Connector 38"/>
            <p:cNvCxnSpPr>
              <a:stCxn id="33" idx="1"/>
              <a:endCxn id="107" idx="1"/>
            </p:cNvCxnSpPr>
            <p:nvPr/>
          </p:nvCxnSpPr>
          <p:spPr>
            <a:xfrm>
              <a:off x="15495" y="6922"/>
              <a:ext cx="2227" cy="673"/>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sp>
          <p:nvSpPr>
            <p:cNvPr id="107" name="Oval 32"/>
            <p:cNvSpPr/>
            <p:nvPr/>
          </p:nvSpPr>
          <p:spPr>
            <a:xfrm>
              <a:off x="17686" y="7555"/>
              <a:ext cx="248" cy="276"/>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p>
              <a:pPr algn="ctr"/>
              <a:endParaRPr lang="en-US" dirty="0">
                <a:latin typeface="Roboto condensed"/>
                <a:cs typeface="Roboto condensed"/>
              </a:endParaRPr>
            </a:p>
          </p:txBody>
        </p:sp>
        <p:sp>
          <p:nvSpPr>
            <p:cNvPr id="108" name="TextBox 45"/>
            <p:cNvSpPr txBox="1"/>
            <p:nvPr/>
          </p:nvSpPr>
          <p:spPr>
            <a:xfrm>
              <a:off x="16631" y="8109"/>
              <a:ext cx="2495" cy="1021"/>
            </a:xfrm>
            <a:prstGeom prst="rect">
              <a:avLst/>
            </a:prstGeom>
            <a:noFill/>
          </p:spPr>
          <p:txBody>
            <a:bodyPr wrap="square" lIns="0" tIns="0" rIns="0" bIns="0" rtlCol="0" anchor="ctr">
              <a:noAutofit/>
            </a:bodyPr>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Chinese</a:t>
              </a:r>
              <a:endParaRPr lang="en-US" altLang="zh-CN" sz="2000" b="1" dirty="0">
                <a:solidFill>
                  <a:schemeClr val="bg2">
                    <a:lumMod val="25000"/>
                  </a:schemeClr>
                </a:solidFill>
                <a:latin typeface="微软雅黑" panose="020B0503020204020204" pitchFamily="34" charset="-122"/>
                <a:ea typeface="微软雅黑" panose="020B0503020204020204" pitchFamily="34" charset="-122"/>
              </a:endParaRPr>
            </a:p>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Culture</a:t>
              </a:r>
              <a:endParaRPr lang="en-US" altLang="zh-CN" sz="2000" b="1" dirty="0">
                <a:solidFill>
                  <a:schemeClr val="bg2">
                    <a:lumMod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2000"/>
                                        <p:tgtEl>
                                          <p:spTgt spid="8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fade">
                                      <p:cBhvr>
                                        <p:cTn id="11" dur="2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1" animBg="1"/>
      <p:bldP spid="8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Two</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33" name="任意多边形 32"/>
          <p:cNvSpPr/>
          <p:nvPr/>
        </p:nvSpPr>
        <p:spPr>
          <a:xfrm>
            <a:off x="4871864"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727848" y="1137453"/>
            <a:ext cx="7005094" cy="5354320"/>
          </a:xfrm>
          <a:prstGeom prst="rect">
            <a:avLst/>
          </a:prstGeom>
          <a:noFill/>
        </p:spPr>
        <p:txBody>
          <a:bodyPr wrap="square" rtlCol="0">
            <a:spAutoFit/>
          </a:bodyPr>
          <a:lstStyle/>
          <a:p>
            <a:pPr>
              <a:lnSpc>
                <a:spcPct val="150000"/>
              </a:lnSpc>
            </a:pPr>
            <a:r>
              <a:rPr altLang="zh-CN" sz="2400">
                <a:latin typeface="Times New Roman" panose="02020603050405020304" pitchFamily="18" charset="0"/>
                <a:cs typeface="Times New Roman" panose="02020603050405020304" pitchFamily="18" charset="0"/>
              </a:rPr>
              <a:t>mom妈妈 /mɒm/                           dada爸爸/dæd/                          mother母亲/'mʌðə/                          father父亲/'fɑ:ðə/                              parent父母 /'pεərənt/                        friend朋友/frend/                              boy男孩/bɔi/                               girl女孩/ɡɜːl/                              sister姐妹/'sistə/                            brother兄弟/'brʌðə/                         uncle叔叔；舅舅/'ʌŋkl/                      man男人/mæn/      </a:t>
            </a:r>
            <a:endParaRPr altLang="zh-CN" sz="2400">
              <a:latin typeface="Times New Roman" panose="02020603050405020304" pitchFamily="18" charset="0"/>
              <a:cs typeface="Times New Roman" panose="02020603050405020304" pitchFamily="18" charset="0"/>
            </a:endParaRPr>
          </a:p>
          <a:p>
            <a:pPr>
              <a:lnSpc>
                <a:spcPct val="150000"/>
              </a:lnSpc>
            </a:pPr>
            <a:r>
              <a:rPr altLang="zh-CN" sz="2400">
                <a:latin typeface="Times New Roman" panose="02020603050405020304" pitchFamily="18" charset="0"/>
                <a:cs typeface="Times New Roman" panose="02020603050405020304" pitchFamily="18" charset="0"/>
              </a:rPr>
              <a:t>woman女人/'wumən/                        Miss小姐/mis/                             Mr.先生 /'mɪstə/                            lady女士/'leidi/                          classmate同学/'klɑ:smeit/                     kid小孩/kid/     </a:t>
            </a:r>
            <a:endParaRPr altLang="zh-CN" sz="2400">
              <a:latin typeface="Times New Roman" panose="02020603050405020304" pitchFamily="18" charset="0"/>
              <a:cs typeface="Times New Roman" panose="02020603050405020304" pitchFamily="18" charset="0"/>
            </a:endParaRPr>
          </a:p>
          <a:p>
            <a:endParaRPr lang="zh-CN" altLang="en-US" dirty="0"/>
          </a:p>
        </p:txBody>
      </p:sp>
      <p:pic>
        <p:nvPicPr>
          <p:cNvPr id="2984" name="Picture 298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367665" y="1795780"/>
            <a:ext cx="3569970" cy="2666365"/>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2000"/>
                                        <p:tgtEl>
                                          <p:spTgt spid="21"/>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1055440" y="332656"/>
            <a:ext cx="259228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4D4D4D"/>
                </a:solidFill>
                <a:latin typeface="微软雅黑" panose="020B0503020204020204" pitchFamily="34" charset="-122"/>
                <a:ea typeface="微软雅黑" panose="020B0503020204020204" pitchFamily="34" charset="-122"/>
              </a:rPr>
              <a:t> </a:t>
            </a:r>
            <a:r>
              <a:rPr lang="en-US" altLang="zh-CN" sz="2400" dirty="0">
                <a:solidFill>
                  <a:srgbClr val="4D4D4D"/>
                </a:solidFill>
                <a:latin typeface="微软雅黑" panose="020B0503020204020204" pitchFamily="34" charset="-122"/>
                <a:ea typeface="微软雅黑" panose="020B0503020204020204" pitchFamily="34" charset="-122"/>
              </a:rPr>
              <a:t>Section Two</a:t>
            </a:r>
            <a:endParaRPr lang="zh-CN" altLang="en-US" sz="2400" dirty="0">
              <a:solidFill>
                <a:srgbClr val="4D4D4D"/>
              </a:solidFill>
              <a:latin typeface="微软雅黑" panose="020B0503020204020204" pitchFamily="34" charset="-122"/>
              <a:ea typeface="微软雅黑" panose="020B0503020204020204" pitchFamily="34" charset="-122"/>
            </a:endParaRPr>
          </a:p>
        </p:txBody>
      </p:sp>
      <p:sp>
        <p:nvSpPr>
          <p:cNvPr id="33" name="任意多边形 32"/>
          <p:cNvSpPr/>
          <p:nvPr/>
        </p:nvSpPr>
        <p:spPr>
          <a:xfrm>
            <a:off x="4871864" y="332656"/>
            <a:ext cx="3672408"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116705" y="951230"/>
            <a:ext cx="7616190" cy="4799965"/>
          </a:xfrm>
          <a:prstGeom prst="rect">
            <a:avLst/>
          </a:prstGeom>
          <a:noFill/>
        </p:spPr>
        <p:txBody>
          <a:bodyPr wrap="square" rtlCol="0">
            <a:spAutoFit/>
          </a:bodyPr>
          <a:lstStyle/>
          <a:p>
            <a:pPr>
              <a:lnSpc>
                <a:spcPct val="150000"/>
              </a:lnSpc>
            </a:pPr>
            <a:r>
              <a:rPr altLang="zh-CN" sz="2400">
                <a:latin typeface="Times New Roman" panose="02020603050405020304" pitchFamily="18" charset="0"/>
                <a:cs typeface="Times New Roman" panose="02020603050405020304" pitchFamily="18" charset="0"/>
              </a:rPr>
              <a:t>  </a:t>
            </a:r>
            <a:endParaRPr altLang="zh-CN" sz="2400">
              <a:latin typeface="Times New Roman" panose="02020603050405020304" pitchFamily="18" charset="0"/>
              <a:cs typeface="Times New Roman" panose="02020603050405020304" pitchFamily="18" charset="0"/>
            </a:endParaRPr>
          </a:p>
          <a:p>
            <a:pPr>
              <a:lnSpc>
                <a:spcPct val="150000"/>
              </a:lnSpc>
            </a:pPr>
            <a:r>
              <a:rPr altLang="zh-CN" sz="2400">
                <a:latin typeface="Times New Roman" panose="02020603050405020304" pitchFamily="18" charset="0"/>
                <a:cs typeface="Times New Roman" panose="02020603050405020304" pitchFamily="18" charset="0"/>
              </a:rPr>
              <a:t>son儿子/sʌn/         daughter女儿/'dɔ:tə/       baby婴儿/'beibi/                          grandparent祖父母/'ɡrænd,pεərənt/       grandma/grandmother（外）祖母/'ɡrænd,mʌðə/ </a:t>
            </a:r>
            <a:endParaRPr altLang="zh-CN" sz="2400">
              <a:latin typeface="Times New Roman" panose="02020603050405020304" pitchFamily="18" charset="0"/>
              <a:cs typeface="Times New Roman" panose="02020603050405020304" pitchFamily="18" charset="0"/>
            </a:endParaRPr>
          </a:p>
          <a:p>
            <a:pPr>
              <a:lnSpc>
                <a:spcPct val="150000"/>
              </a:lnSpc>
            </a:pPr>
            <a:r>
              <a:rPr altLang="zh-CN" sz="2400">
                <a:latin typeface="Times New Roman" panose="02020603050405020304" pitchFamily="18" charset="0"/>
                <a:cs typeface="Times New Roman" panose="02020603050405020304" pitchFamily="18" charset="0"/>
              </a:rPr>
              <a:t> grandpa（外）祖父 /'ɡrændpɑ:/           </a:t>
            </a:r>
            <a:endParaRPr altLang="zh-CN" sz="2400">
              <a:latin typeface="Times New Roman" panose="02020603050405020304" pitchFamily="18" charset="0"/>
              <a:cs typeface="Times New Roman" panose="02020603050405020304" pitchFamily="18" charset="0"/>
            </a:endParaRPr>
          </a:p>
          <a:p>
            <a:pPr>
              <a:lnSpc>
                <a:spcPct val="150000"/>
              </a:lnSpc>
            </a:pPr>
            <a:r>
              <a:rPr altLang="zh-CN" sz="2400">
                <a:latin typeface="Times New Roman" panose="02020603050405020304" pitchFamily="18" charset="0"/>
                <a:cs typeface="Times New Roman" panose="02020603050405020304" pitchFamily="18" charset="0"/>
              </a:rPr>
              <a:t>grandfather（外）祖父/'ɡrænd,fɑ:ðə/           </a:t>
            </a:r>
            <a:endParaRPr altLang="zh-CN" sz="2400">
              <a:latin typeface="Times New Roman" panose="02020603050405020304" pitchFamily="18" charset="0"/>
              <a:cs typeface="Times New Roman" panose="02020603050405020304" pitchFamily="18" charset="0"/>
            </a:endParaRPr>
          </a:p>
          <a:p>
            <a:pPr>
              <a:lnSpc>
                <a:spcPct val="150000"/>
              </a:lnSpc>
            </a:pPr>
            <a:r>
              <a:rPr altLang="zh-CN" sz="2400">
                <a:latin typeface="Times New Roman" panose="02020603050405020304" pitchFamily="18" charset="0"/>
                <a:cs typeface="Times New Roman" panose="02020603050405020304" pitchFamily="18" charset="0"/>
              </a:rPr>
              <a:t> aunt姑姑,阿姨/ɑ:nt, ænt/    </a:t>
            </a:r>
            <a:endParaRPr altLang="zh-CN" sz="2400">
              <a:latin typeface="Times New Roman" panose="02020603050405020304" pitchFamily="18" charset="0"/>
              <a:cs typeface="Times New Roman" panose="02020603050405020304" pitchFamily="18" charset="0"/>
            </a:endParaRPr>
          </a:p>
          <a:p>
            <a:pPr>
              <a:lnSpc>
                <a:spcPct val="150000"/>
              </a:lnSpc>
            </a:pPr>
            <a:r>
              <a:rPr altLang="zh-CN" sz="2400">
                <a:latin typeface="Times New Roman" panose="02020603050405020304" pitchFamily="18" charset="0"/>
                <a:cs typeface="Times New Roman" panose="02020603050405020304" pitchFamily="18" charset="0"/>
              </a:rPr>
              <a:t>cousin堂（表）兄弟堂（表）姐妹/'kʌzən/  </a:t>
            </a:r>
            <a:r>
              <a:rPr lang="en-US" altLang="zh-CN" dirty="0"/>
              <a:t>                     </a:t>
            </a:r>
            <a:endParaRPr lang="zh-CN" altLang="zh-CN" dirty="0"/>
          </a:p>
          <a:p>
            <a:endParaRPr lang="zh-CN" altLang="en-US" dirty="0"/>
          </a:p>
        </p:txBody>
      </p:sp>
      <p:pic>
        <p:nvPicPr>
          <p:cNvPr id="2984" name="Picture 298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367665" y="1795780"/>
            <a:ext cx="3569970" cy="2666365"/>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2000"/>
                                        <p:tgtEl>
                                          <p:spTgt spid="21"/>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3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cstate="print">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456728" y="836712"/>
            <a:ext cx="12648728" cy="432048"/>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a:off x="-36512" y="682054"/>
            <a:ext cx="12228512" cy="442689"/>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a:solidFill>
                  <a:prstClr val="black"/>
                </a:solidFill>
                <a:latin typeface="微软雅黑" panose="020B0503020204020204" pitchFamily="34" charset="-122"/>
                <a:ea typeface="微软雅黑" panose="020B0503020204020204" pitchFamily="34" charset="-122"/>
              </a:rPr>
              <a:t>内容</a:t>
            </a:r>
            <a:endParaRPr lang="zh-CN" altLang="en-US" sz="4400" dirty="0">
              <a:solidFill>
                <a:prstClr val="black"/>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defRPr/>
            </a:pPr>
            <a:r>
              <a:rPr lang="en-US" altLang="zh-CN" kern="0" dirty="0">
                <a:solidFill>
                  <a:prstClr val="white">
                    <a:lumMod val="65000"/>
                  </a:prstClr>
                </a:solidFill>
              </a:rPr>
              <a:t>CONTENTS</a:t>
            </a:r>
            <a:endParaRPr lang="en-US" altLang="zh-CN" kern="0" dirty="0">
              <a:solidFill>
                <a:prstClr val="white">
                  <a:lumMod val="65000"/>
                </a:prstClr>
              </a:solidFill>
            </a:endParaRPr>
          </a:p>
        </p:txBody>
      </p:sp>
      <p:sp>
        <p:nvSpPr>
          <p:cNvPr id="86" name="矩形 85"/>
          <p:cNvSpPr/>
          <p:nvPr/>
        </p:nvSpPr>
        <p:spPr>
          <a:xfrm>
            <a:off x="8832304" y="188640"/>
            <a:ext cx="3096192"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幼儿教师英语口语</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87" name="任意多边形 86"/>
          <p:cNvSpPr/>
          <p:nvPr/>
        </p:nvSpPr>
        <p:spPr>
          <a:xfrm>
            <a:off x="0" y="692696"/>
            <a:ext cx="3960440"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sym typeface="+mn-ea"/>
              </a:rPr>
              <a:t> </a:t>
            </a:r>
            <a:r>
              <a:rPr lang="en-US" altLang="zh-CN" b="1" dirty="0">
                <a:solidFill>
                  <a:schemeClr val="tx1"/>
                </a:solidFill>
                <a:sym typeface="+mn-ea"/>
              </a:rPr>
              <a:t>Unit 1:  My Family and Me</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71755" y="1917065"/>
            <a:ext cx="12072620" cy="4464050"/>
            <a:chOff x="113" y="3019"/>
            <a:chExt cx="19012" cy="7030"/>
          </a:xfrm>
        </p:grpSpPr>
        <p:grpSp>
          <p:nvGrpSpPr>
            <p:cNvPr id="25" name="组合 24"/>
            <p:cNvGrpSpPr/>
            <p:nvPr/>
          </p:nvGrpSpPr>
          <p:grpSpPr>
            <a:xfrm>
              <a:off x="4906" y="3125"/>
              <a:ext cx="2917" cy="2916"/>
              <a:chOff x="3617767" y="1552534"/>
              <a:chExt cx="1852274" cy="1851387"/>
            </a:xfrm>
          </p:grpSpPr>
          <p:sp>
            <p:nvSpPr>
              <p:cNvPr id="15" name="Rounded Rectangle 4"/>
              <p:cNvSpPr/>
              <p:nvPr/>
            </p:nvSpPr>
            <p:spPr>
              <a:xfrm>
                <a:off x="3617767" y="1552534"/>
                <a:ext cx="1841077" cy="1851387"/>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6" name="TextBox 5"/>
              <p:cNvSpPr txBox="1"/>
              <p:nvPr/>
            </p:nvSpPr>
            <p:spPr>
              <a:xfrm>
                <a:off x="3719736" y="1915399"/>
                <a:ext cx="1750305" cy="984467"/>
              </a:xfrm>
              <a:prstGeom prst="rect">
                <a:avLst/>
              </a:prstGeom>
              <a:noFill/>
            </p:spPr>
            <p:txBody>
              <a:bodyPr wrap="square" lIns="121505" tIns="60753" rIns="121505" bIns="60753" rtlCol="0">
                <a:spAutoFit/>
              </a:bodyPr>
              <a:lstStyle/>
              <a:p>
                <a:pPr lvl="0" algn="ctr"/>
                <a:r>
                  <a:rPr lang="en-US" altLang="ko-KR" sz="2800" b="1" dirty="0">
                    <a:solidFill>
                      <a:schemeClr val="tx1"/>
                    </a:solidFill>
                    <a:latin typeface="微软雅黑" panose="020B0503020204020204" pitchFamily="34" charset="-122"/>
                    <a:ea typeface="微软雅黑" panose="020B0503020204020204" pitchFamily="34" charset="-122"/>
                    <a:cs typeface="Roboto condensed"/>
                  </a:rPr>
                  <a:t>Section  Three</a:t>
                </a:r>
                <a:endParaRPr lang="en-US" altLang="ko-KR" sz="2800" b="1" dirty="0">
                  <a:solidFill>
                    <a:schemeClr val="tx1"/>
                  </a:solidFill>
                  <a:latin typeface="微软雅黑" panose="020B0503020204020204" pitchFamily="34" charset="-122"/>
                  <a:ea typeface="微软雅黑" panose="020B0503020204020204" pitchFamily="34" charset="-122"/>
                  <a:cs typeface="Roboto condensed"/>
                </a:endParaRPr>
              </a:p>
            </p:txBody>
          </p:sp>
        </p:grpSp>
        <p:grpSp>
          <p:nvGrpSpPr>
            <p:cNvPr id="34" name="组合 33"/>
            <p:cNvGrpSpPr/>
            <p:nvPr/>
          </p:nvGrpSpPr>
          <p:grpSpPr>
            <a:xfrm>
              <a:off x="572" y="3621"/>
              <a:ext cx="3340" cy="3398"/>
              <a:chOff x="863947" y="1747313"/>
              <a:chExt cx="2265375" cy="2278061"/>
            </a:xfrm>
            <a:gradFill>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p:grpSpPr>
          <p:sp>
            <p:nvSpPr>
              <p:cNvPr id="17" name="Rounded Rectangle 9"/>
              <p:cNvSpPr/>
              <p:nvPr/>
            </p:nvSpPr>
            <p:spPr>
              <a:xfrm>
                <a:off x="863947" y="1747313"/>
                <a:ext cx="2265375" cy="2278061"/>
              </a:xfrm>
              <a:prstGeom prst="roundRect">
                <a:avLst>
                  <a:gd name="adj" fmla="val 50000"/>
                </a:avLst>
              </a:prstGeom>
              <a:grp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8" name="텍스트 개체 틀 2"/>
              <p:cNvSpPr txBox="1"/>
              <p:nvPr/>
            </p:nvSpPr>
            <p:spPr>
              <a:xfrm>
                <a:off x="978797" y="2275439"/>
                <a:ext cx="1853812" cy="1013764"/>
              </a:xfrm>
              <a:prstGeom prst="rect">
                <a:avLst/>
              </a:prstGeom>
              <a:grpFill/>
            </p:spPr>
            <p:txBody>
              <a:bodyPr vert="horz" lIns="121505" tIns="60753" rIns="121505" bIns="60753"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r>
                  <a:rPr lang="en-US" altLang="ko-KR" sz="2800" b="1" dirty="0">
                    <a:solidFill>
                      <a:schemeClr val="bg1"/>
                    </a:solidFill>
                    <a:latin typeface="微软雅黑" panose="020B0503020204020204" pitchFamily="34" charset="-122"/>
                    <a:ea typeface="微软雅黑" panose="020B0503020204020204" pitchFamily="34" charset="-122"/>
                    <a:cs typeface="Roboto condensed"/>
                  </a:rPr>
                  <a:t>Section One</a:t>
                </a:r>
                <a:endParaRPr lang="en-US" altLang="ko-KR" sz="2800" b="1" dirty="0">
                  <a:solidFill>
                    <a:schemeClr val="bg1"/>
                  </a:solidFill>
                  <a:latin typeface="微软雅黑" panose="020B0503020204020204" pitchFamily="34" charset="-122"/>
                  <a:ea typeface="微软雅黑" panose="020B0503020204020204" pitchFamily="34" charset="-122"/>
                  <a:cs typeface="Roboto condensed"/>
                </a:endParaRPr>
              </a:p>
            </p:txBody>
          </p:sp>
        </p:grpSp>
        <p:grpSp>
          <p:nvGrpSpPr>
            <p:cNvPr id="41" name="组合 40"/>
            <p:cNvGrpSpPr/>
            <p:nvPr/>
          </p:nvGrpSpPr>
          <p:grpSpPr>
            <a:xfrm>
              <a:off x="7174" y="3819"/>
              <a:ext cx="3568" cy="3587"/>
              <a:chOff x="5057837" y="1992903"/>
              <a:chExt cx="2265375" cy="2278061"/>
            </a:xfrm>
          </p:grpSpPr>
          <p:sp>
            <p:nvSpPr>
              <p:cNvPr id="19" name="Rounded Rectangle 13"/>
              <p:cNvSpPr/>
              <p:nvPr/>
            </p:nvSpPr>
            <p:spPr>
              <a:xfrm>
                <a:off x="5057837" y="1992903"/>
                <a:ext cx="2265375" cy="2278061"/>
              </a:xfrm>
              <a:prstGeom prst="roundRect">
                <a:avLst>
                  <a:gd name="adj" fmla="val 50000"/>
                </a:avLst>
              </a:prstGeom>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0" name="TextBox 15"/>
              <p:cNvSpPr txBox="1"/>
              <p:nvPr/>
            </p:nvSpPr>
            <p:spPr>
              <a:xfrm>
                <a:off x="5375667" y="2707993"/>
                <a:ext cx="1605246"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Four</a:t>
                </a:r>
                <a:endParaRPr lang="ko-KR" altLang="en-US" sz="2800" b="1" dirty="0">
                  <a:solidFill>
                    <a:srgbClr val="FFFFFF"/>
                  </a:solidFill>
                  <a:latin typeface="微软雅黑" panose="020B0503020204020204" pitchFamily="34" charset="-122"/>
                  <a:cs typeface="Roboto condensed"/>
                </a:endParaRPr>
              </a:p>
            </p:txBody>
          </p:sp>
        </p:grpSp>
        <p:grpSp>
          <p:nvGrpSpPr>
            <p:cNvPr id="45" name="组合 44"/>
            <p:cNvGrpSpPr/>
            <p:nvPr/>
          </p:nvGrpSpPr>
          <p:grpSpPr>
            <a:xfrm>
              <a:off x="13925" y="3019"/>
              <a:ext cx="3329" cy="3347"/>
              <a:chOff x="9344365" y="1484784"/>
              <a:chExt cx="2113788" cy="2125625"/>
            </a:xfrm>
          </p:grpSpPr>
          <p:sp>
            <p:nvSpPr>
              <p:cNvPr id="21" name="Rounded Rectangle 18"/>
              <p:cNvSpPr/>
              <p:nvPr/>
            </p:nvSpPr>
            <p:spPr>
              <a:xfrm>
                <a:off x="9344365" y="1484784"/>
                <a:ext cx="2113788" cy="2125625"/>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2" name="TextBox 19"/>
              <p:cNvSpPr txBox="1"/>
              <p:nvPr/>
            </p:nvSpPr>
            <p:spPr>
              <a:xfrm>
                <a:off x="9636794" y="1854123"/>
                <a:ext cx="1643781"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Seven</a:t>
                </a:r>
                <a:endParaRPr lang="ko-KR" altLang="en-US" sz="2800" b="1" dirty="0">
                  <a:solidFill>
                    <a:srgbClr val="FFFFFF"/>
                  </a:solidFill>
                  <a:latin typeface="微软雅黑" panose="020B0503020204020204" pitchFamily="34" charset="-122"/>
                  <a:cs typeface="Roboto condensed"/>
                </a:endParaRPr>
              </a:p>
            </p:txBody>
          </p:sp>
        </p:grpSp>
        <p:grpSp>
          <p:nvGrpSpPr>
            <p:cNvPr id="49" name="组合 48"/>
            <p:cNvGrpSpPr/>
            <p:nvPr/>
          </p:nvGrpSpPr>
          <p:grpSpPr>
            <a:xfrm>
              <a:off x="9773" y="3019"/>
              <a:ext cx="2899" cy="2916"/>
              <a:chOff x="6708446" y="1484785"/>
              <a:chExt cx="1841077" cy="1851387"/>
            </a:xfrm>
          </p:grpSpPr>
          <p:sp>
            <p:nvSpPr>
              <p:cNvPr id="23" name="Rounded Rectangle 22"/>
              <p:cNvSpPr/>
              <p:nvPr/>
            </p:nvSpPr>
            <p:spPr>
              <a:xfrm>
                <a:off x="6708446" y="1484785"/>
                <a:ext cx="1841077" cy="1851387"/>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4" name="TextBox 23"/>
              <p:cNvSpPr txBox="1"/>
              <p:nvPr/>
            </p:nvSpPr>
            <p:spPr>
              <a:xfrm>
                <a:off x="6860310" y="1867036"/>
                <a:ext cx="1611954" cy="984467"/>
              </a:xfrm>
              <a:prstGeom prst="rect">
                <a:avLst/>
              </a:prstGeom>
              <a:no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Five</a:t>
                </a:r>
                <a:endParaRPr lang="ko-KR" altLang="en-US" sz="2800" b="1" dirty="0">
                  <a:solidFill>
                    <a:srgbClr val="FFFFFF"/>
                  </a:solidFill>
                  <a:latin typeface="微软雅黑" panose="020B0503020204020204" pitchFamily="34" charset="-122"/>
                  <a:cs typeface="Roboto condensed"/>
                </a:endParaRPr>
              </a:p>
            </p:txBody>
          </p:sp>
        </p:grpSp>
        <p:grpSp>
          <p:nvGrpSpPr>
            <p:cNvPr id="53" name="组合 52"/>
            <p:cNvGrpSpPr/>
            <p:nvPr/>
          </p:nvGrpSpPr>
          <p:grpSpPr>
            <a:xfrm>
              <a:off x="2124" y="6744"/>
              <a:ext cx="13601" cy="1779"/>
              <a:chOff x="1851283" y="3850132"/>
              <a:chExt cx="8636679" cy="1129598"/>
            </a:xfrm>
          </p:grpSpPr>
          <p:sp>
            <p:nvSpPr>
              <p:cNvPr id="31" name="Oval 31"/>
              <p:cNvSpPr/>
              <p:nvPr/>
            </p:nvSpPr>
            <p:spPr>
              <a:xfrm>
                <a:off x="8849522"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33" name="Oval 32"/>
              <p:cNvSpPr/>
              <p:nvPr/>
            </p:nvSpPr>
            <p:spPr>
              <a:xfrm>
                <a:off x="10316529" y="3937753"/>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grpSp>
            <p:nvGrpSpPr>
              <p:cNvPr id="56" name="组合 6"/>
              <p:cNvGrpSpPr/>
              <p:nvPr/>
            </p:nvGrpSpPr>
            <p:grpSpPr>
              <a:xfrm>
                <a:off x="1851283" y="4270964"/>
                <a:ext cx="1560975" cy="708766"/>
                <a:chOff x="1851283" y="4270964"/>
                <a:chExt cx="1560975" cy="708766"/>
              </a:xfrm>
            </p:grpSpPr>
            <p:sp>
              <p:nvSpPr>
                <p:cNvPr id="36" name="Oval 26"/>
                <p:cNvSpPr/>
                <p:nvPr/>
              </p:nvSpPr>
              <p:spPr>
                <a:xfrm>
                  <a:off x="1851283" y="427096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37" name="Oval 27"/>
                <p:cNvSpPr/>
                <p:nvPr/>
              </p:nvSpPr>
              <p:spPr>
                <a:xfrm>
                  <a:off x="3240825"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38" name="Straight Connector 33"/>
                <p:cNvCxnSpPr>
                  <a:stCxn id="36" idx="6"/>
                  <a:endCxn id="37" idx="2"/>
                </p:cNvCxnSpPr>
                <p:nvPr/>
              </p:nvCxnSpPr>
              <p:spPr>
                <a:xfrm>
                  <a:off x="2022716" y="4358585"/>
                  <a:ext cx="1218109" cy="53352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7" name="组合 7"/>
              <p:cNvGrpSpPr/>
              <p:nvPr/>
            </p:nvGrpSpPr>
            <p:grpSpPr>
              <a:xfrm>
                <a:off x="3412258" y="4025374"/>
                <a:ext cx="1212691" cy="866735"/>
                <a:chOff x="3412258" y="4025374"/>
                <a:chExt cx="1212691" cy="866735"/>
              </a:xfrm>
            </p:grpSpPr>
            <p:sp>
              <p:nvSpPr>
                <p:cNvPr id="39" name="Oval 28"/>
                <p:cNvSpPr/>
                <p:nvPr/>
              </p:nvSpPr>
              <p:spPr>
                <a:xfrm>
                  <a:off x="4453516" y="402537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44" name="Straight Connector 34"/>
                <p:cNvCxnSpPr>
                  <a:stCxn id="37" idx="6"/>
                  <a:endCxn id="39" idx="2"/>
                </p:cNvCxnSpPr>
                <p:nvPr/>
              </p:nvCxnSpPr>
              <p:spPr>
                <a:xfrm flipV="1">
                  <a:off x="3412258" y="4112995"/>
                  <a:ext cx="104125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8" name="组合 8"/>
              <p:cNvGrpSpPr/>
              <p:nvPr/>
            </p:nvGrpSpPr>
            <p:grpSpPr>
              <a:xfrm>
                <a:off x="4624950" y="4112996"/>
                <a:ext cx="1650607" cy="691492"/>
                <a:chOff x="4624950" y="4112996"/>
                <a:chExt cx="1650607" cy="691492"/>
              </a:xfrm>
            </p:grpSpPr>
            <p:sp>
              <p:nvSpPr>
                <p:cNvPr id="48" name="Oval 29"/>
                <p:cNvSpPr/>
                <p:nvPr/>
              </p:nvSpPr>
              <p:spPr>
                <a:xfrm>
                  <a:off x="6104124" y="4629246"/>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52" name="Straight Connector 35"/>
                <p:cNvCxnSpPr>
                  <a:stCxn id="39" idx="6"/>
                  <a:endCxn id="48" idx="2"/>
                </p:cNvCxnSpPr>
                <p:nvPr/>
              </p:nvCxnSpPr>
              <p:spPr>
                <a:xfrm>
                  <a:off x="4624950" y="4112996"/>
                  <a:ext cx="1479174" cy="603872"/>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59" name="组合 9"/>
              <p:cNvGrpSpPr/>
              <p:nvPr/>
            </p:nvGrpSpPr>
            <p:grpSpPr>
              <a:xfrm>
                <a:off x="6275557" y="3850132"/>
                <a:ext cx="1440071" cy="866735"/>
                <a:chOff x="6275557" y="3850132"/>
                <a:chExt cx="1440071" cy="866735"/>
              </a:xfrm>
            </p:grpSpPr>
            <p:sp>
              <p:nvSpPr>
                <p:cNvPr id="78" name="Oval 30"/>
                <p:cNvSpPr/>
                <p:nvPr/>
              </p:nvSpPr>
              <p:spPr>
                <a:xfrm>
                  <a:off x="7544195" y="3850132"/>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80" name="Straight Connector 36"/>
                <p:cNvCxnSpPr>
                  <a:stCxn id="48" idx="6"/>
                  <a:endCxn id="78" idx="2"/>
                </p:cNvCxnSpPr>
                <p:nvPr/>
              </p:nvCxnSpPr>
              <p:spPr>
                <a:xfrm flipV="1">
                  <a:off x="6275557" y="3937753"/>
                  <a:ext cx="126863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cxnSp>
            <p:nvCxnSpPr>
              <p:cNvPr id="83" name="Straight Connector 37"/>
              <p:cNvCxnSpPr>
                <a:stCxn id="78" idx="6"/>
                <a:endCxn id="31" idx="2"/>
              </p:cNvCxnSpPr>
              <p:nvPr/>
            </p:nvCxnSpPr>
            <p:spPr>
              <a:xfrm>
                <a:off x="7715628" y="3937754"/>
                <a:ext cx="1133894" cy="954356"/>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88" name="Straight Connector 38"/>
              <p:cNvCxnSpPr>
                <a:stCxn id="31" idx="6"/>
                <a:endCxn id="33" idx="2"/>
              </p:cNvCxnSpPr>
              <p:nvPr/>
            </p:nvCxnSpPr>
            <p:spPr>
              <a:xfrm flipV="1">
                <a:off x="9020956" y="4025374"/>
                <a:ext cx="1295573" cy="866735"/>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89" name="TextBox 39"/>
            <p:cNvSpPr txBox="1"/>
            <p:nvPr/>
          </p:nvSpPr>
          <p:spPr>
            <a:xfrm>
              <a:off x="113" y="7806"/>
              <a:ext cx="3783" cy="996"/>
            </a:xfrm>
            <a:prstGeom prst="rect">
              <a:avLst/>
            </a:prstGeom>
            <a:noFill/>
          </p:spPr>
          <p:txBody>
            <a:bodyPr wrap="square" lIns="0" tIns="0" rIns="0" bIns="0" rtlCol="0" anchor="ctr">
              <a:noAutofit/>
            </a:bodyPr>
            <a:lstStyle>
              <a:defPPr>
                <a:defRPr lang="zh-CN"/>
              </a:defPPr>
              <a:lvl1pPr lvl="0" algn="ctr">
                <a:defRPr sz="1900" b="1">
                  <a:solidFill>
                    <a:schemeClr val="tx1">
                      <a:lumMod val="50000"/>
                      <a:lumOff val="50000"/>
                    </a:schemeClr>
                  </a:solidFill>
                  <a:latin typeface="Roboto condensed"/>
                  <a:ea typeface="Roboto Light" pitchFamily="2" charset="0"/>
                  <a:cs typeface="Roboto condensed"/>
                </a:defRPr>
              </a:lvl1p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International Phonetic Symbols</a:t>
              </a:r>
              <a:endParaRPr lang="nb-NO" altLang="ko-KR"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0" name="TextBox 40"/>
            <p:cNvSpPr txBox="1"/>
            <p:nvPr/>
          </p:nvSpPr>
          <p:spPr>
            <a:xfrm>
              <a:off x="3479" y="8522"/>
              <a:ext cx="1936" cy="960"/>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Key Words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1" name="TextBox 41"/>
            <p:cNvSpPr txBox="1"/>
            <p:nvPr/>
          </p:nvSpPr>
          <p:spPr>
            <a:xfrm>
              <a:off x="5407" y="7487"/>
              <a:ext cx="2155" cy="975"/>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Key Sentences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2" name="TextBox 42"/>
            <p:cNvSpPr txBox="1"/>
            <p:nvPr/>
          </p:nvSpPr>
          <p:spPr>
            <a:xfrm>
              <a:off x="7959" y="8188"/>
              <a:ext cx="2211" cy="714"/>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Dialogues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3" name="TextBox 43"/>
            <p:cNvSpPr txBox="1"/>
            <p:nvPr/>
          </p:nvSpPr>
          <p:spPr>
            <a:xfrm>
              <a:off x="10170" y="7439"/>
              <a:ext cx="1986" cy="504"/>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cs typeface="Roboto condensed"/>
                </a:rPr>
                <a:t>Exercises</a:t>
              </a:r>
              <a:endParaRPr lang="nb-NO" altLang="ko-KR" sz="20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4" name="TextBox 44"/>
            <p:cNvSpPr txBox="1"/>
            <p:nvPr/>
          </p:nvSpPr>
          <p:spPr>
            <a:xfrm>
              <a:off x="12549" y="8522"/>
              <a:ext cx="1886" cy="573"/>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Fun Time</a:t>
              </a:r>
              <a:endParaRPr lang="nb-NO" altLang="ko-KR" sz="19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sp>
          <p:nvSpPr>
            <p:cNvPr id="95" name="TextBox 45"/>
            <p:cNvSpPr txBox="1"/>
            <p:nvPr/>
          </p:nvSpPr>
          <p:spPr>
            <a:xfrm>
              <a:off x="14482" y="7440"/>
              <a:ext cx="2495" cy="1021"/>
            </a:xfrm>
            <a:prstGeom prst="rect">
              <a:avLst/>
            </a:prstGeom>
            <a:noFill/>
          </p:spPr>
          <p:txBody>
            <a:bodyPr wrap="square" lIns="0" tIns="0" rIns="0" bIns="0" rtlCol="0" anchor="ctr">
              <a:noAutofit/>
            </a:bodyPr>
            <a:lstStyle/>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Further Reading</a:t>
              </a:r>
              <a:endParaRPr lang="nb-NO" altLang="ko-KR" sz="1900" b="1" dirty="0">
                <a:solidFill>
                  <a:schemeClr val="bg2">
                    <a:lumMod val="25000"/>
                  </a:schemeClr>
                </a:solidFill>
                <a:latin typeface="微软雅黑" panose="020B0503020204020204" pitchFamily="34" charset="-122"/>
                <a:ea typeface="微软雅黑" panose="020B0503020204020204" pitchFamily="34" charset="-122"/>
                <a:cs typeface="Roboto condensed"/>
              </a:endParaRPr>
            </a:p>
          </p:txBody>
        </p:sp>
        <p:cxnSp>
          <p:nvCxnSpPr>
            <p:cNvPr id="96" name="Straight Connector 51"/>
            <p:cNvCxnSpPr/>
            <p:nvPr/>
          </p:nvCxnSpPr>
          <p:spPr>
            <a:xfrm flipH="1">
              <a:off x="811" y="10049"/>
              <a:ext cx="17688"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97" name="组合 96"/>
            <p:cNvGrpSpPr/>
            <p:nvPr/>
          </p:nvGrpSpPr>
          <p:grpSpPr>
            <a:xfrm>
              <a:off x="2912" y="4831"/>
              <a:ext cx="3126" cy="3175"/>
              <a:chOff x="3617767" y="1486413"/>
              <a:chExt cx="1841077" cy="1851387"/>
            </a:xfrm>
            <a:solidFill>
              <a:schemeClr val="accent2">
                <a:lumMod val="60000"/>
                <a:lumOff val="40000"/>
              </a:schemeClr>
            </a:solidFill>
          </p:grpSpPr>
          <p:sp>
            <p:nvSpPr>
              <p:cNvPr id="98" name="Rounded Rectangle 4"/>
              <p:cNvSpPr/>
              <p:nvPr/>
            </p:nvSpPr>
            <p:spPr>
              <a:xfrm>
                <a:off x="3617767" y="1486413"/>
                <a:ext cx="1841077" cy="1851387"/>
              </a:xfrm>
              <a:prstGeom prst="roundRect">
                <a:avLst>
                  <a:gd name="adj" fmla="val 50000"/>
                </a:avLst>
              </a:prstGeom>
              <a:grpFill/>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99" name="TextBox 5"/>
              <p:cNvSpPr txBox="1"/>
              <p:nvPr/>
            </p:nvSpPr>
            <p:spPr>
              <a:xfrm>
                <a:off x="3818119" y="1949260"/>
                <a:ext cx="1533238" cy="902077"/>
              </a:xfrm>
              <a:prstGeom prst="rect">
                <a:avLst/>
              </a:prstGeom>
              <a:grpFill/>
            </p:spPr>
            <p:txBody>
              <a:bodyPr wrap="square" lIns="121505" tIns="60753" rIns="121505" bIns="60753" rtlCol="0">
                <a:spAutoFit/>
              </a:bodyPr>
              <a:lstStyle/>
              <a:p>
                <a:pPr lvl="0" algn="ctr">
                  <a:buClrTx/>
                  <a:buSzTx/>
                  <a:buFontTx/>
                </a:pP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Two</a:t>
                </a:r>
                <a:endParaRPr lang="en-US" altLang="ko-KR" sz="2800" b="1" dirty="0">
                  <a:solidFill>
                    <a:srgbClr val="FFFFFF"/>
                  </a:solidFill>
                  <a:latin typeface="微软雅黑" panose="020B0503020204020204" pitchFamily="34" charset="-122"/>
                  <a:ea typeface="微软雅黑" panose="020B0503020204020204" pitchFamily="34" charset="-122"/>
                  <a:cs typeface="Roboto condensed"/>
                </a:endParaRPr>
              </a:p>
            </p:txBody>
          </p:sp>
        </p:grpSp>
        <p:grpSp>
          <p:nvGrpSpPr>
            <p:cNvPr id="100" name="组合 99"/>
            <p:cNvGrpSpPr/>
            <p:nvPr/>
          </p:nvGrpSpPr>
          <p:grpSpPr>
            <a:xfrm>
              <a:off x="11644" y="4606"/>
              <a:ext cx="3126" cy="3175"/>
              <a:chOff x="3617767" y="1486413"/>
              <a:chExt cx="1841077" cy="1851387"/>
            </a:xfrm>
            <a:solidFill>
              <a:schemeClr val="accent4">
                <a:lumMod val="75000"/>
              </a:schemeClr>
            </a:solidFill>
          </p:grpSpPr>
          <p:sp>
            <p:nvSpPr>
              <p:cNvPr id="101" name="Rounded Rectangle 4"/>
              <p:cNvSpPr/>
              <p:nvPr/>
            </p:nvSpPr>
            <p:spPr>
              <a:xfrm>
                <a:off x="3617767" y="1486413"/>
                <a:ext cx="1841077" cy="1851387"/>
              </a:xfrm>
              <a:prstGeom prst="roundRect">
                <a:avLst>
                  <a:gd name="adj" fmla="val 50000"/>
                </a:avLst>
              </a:prstGeom>
              <a:grpFill/>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102" name="TextBox 5"/>
              <p:cNvSpPr txBox="1"/>
              <p:nvPr/>
            </p:nvSpPr>
            <p:spPr>
              <a:xfrm>
                <a:off x="3818119" y="1949260"/>
                <a:ext cx="1533238" cy="903982"/>
              </a:xfrm>
              <a:prstGeom prst="rect">
                <a:avLst/>
              </a:prstGeom>
              <a:grpFill/>
            </p:spPr>
            <p:txBody>
              <a:bodyPr wrap="square" lIns="121505" tIns="60753" rIns="121505" bIns="60753" rtlCol="0">
                <a:spAutoFit/>
              </a:bodyPr>
              <a:lstStyle/>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Six</a:t>
                </a:r>
                <a:endParaRPr lang="ko-KR" altLang="en-US" sz="2800" b="1" dirty="0">
                  <a:solidFill>
                    <a:srgbClr val="FFFFFF"/>
                  </a:solidFill>
                  <a:latin typeface="微软雅黑" panose="020B0503020204020204" pitchFamily="34" charset="-122"/>
                  <a:cs typeface="Roboto condensed"/>
                </a:endParaRPr>
              </a:p>
            </p:txBody>
          </p:sp>
        </p:grpSp>
        <p:grpSp>
          <p:nvGrpSpPr>
            <p:cNvPr id="103" name="组合 102"/>
            <p:cNvGrpSpPr/>
            <p:nvPr/>
          </p:nvGrpSpPr>
          <p:grpSpPr>
            <a:xfrm>
              <a:off x="16421" y="4117"/>
              <a:ext cx="2659" cy="2604"/>
              <a:chOff x="6708446" y="1484785"/>
              <a:chExt cx="1841077" cy="1851387"/>
            </a:xfrm>
          </p:grpSpPr>
          <p:sp>
            <p:nvSpPr>
              <p:cNvPr id="104" name="Rounded Rectangle 22"/>
              <p:cNvSpPr/>
              <p:nvPr/>
            </p:nvSpPr>
            <p:spPr>
              <a:xfrm>
                <a:off x="6708446" y="1484785"/>
                <a:ext cx="1841077" cy="1851387"/>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lIns="121505" tIns="60753" rIns="121505" bIns="60753" rtlCol="0" anchor="ctr"/>
              <a:p>
                <a:pPr algn="ctr"/>
                <a:endParaRPr lang="en-US" dirty="0">
                  <a:latin typeface="Roboto condensed"/>
                  <a:cs typeface="Roboto condensed"/>
                </a:endParaRPr>
              </a:p>
            </p:txBody>
          </p:sp>
          <p:sp>
            <p:nvSpPr>
              <p:cNvPr id="105" name="TextBox 23"/>
              <p:cNvSpPr txBox="1"/>
              <p:nvPr/>
            </p:nvSpPr>
            <p:spPr>
              <a:xfrm>
                <a:off x="6802006" y="1867291"/>
                <a:ext cx="1744954" cy="1099883"/>
              </a:xfrm>
              <a:prstGeom prst="rect">
                <a:avLst/>
              </a:prstGeom>
              <a:noFill/>
            </p:spPr>
            <p:txBody>
              <a:bodyPr wrap="square" lIns="121505" tIns="60753" rIns="121505" bIns="60753" rtlCol="0">
                <a:spAutoFit/>
              </a:bodyPr>
              <a:p>
                <a:pPr lvl="0" algn="ctr"/>
                <a:r>
                  <a:rPr lang="en-US" altLang="ko-KR" sz="2800" b="1" dirty="0">
                    <a:solidFill>
                      <a:srgbClr val="FFFFFF"/>
                    </a:solidFill>
                    <a:latin typeface="微软雅黑" panose="020B0503020204020204" pitchFamily="34" charset="-122"/>
                    <a:ea typeface="微软雅黑" panose="020B0503020204020204" pitchFamily="34" charset="-122"/>
                    <a:cs typeface="Roboto condensed"/>
                  </a:rPr>
                  <a:t>Section Eight</a:t>
                </a:r>
                <a:endParaRPr lang="en-US" altLang="ko-KR" sz="2800" b="1" dirty="0">
                  <a:solidFill>
                    <a:srgbClr val="FFFFFF"/>
                  </a:solidFill>
                  <a:latin typeface="微软雅黑" panose="020B0503020204020204" pitchFamily="34" charset="-122"/>
                  <a:ea typeface="微软雅黑" panose="020B0503020204020204" pitchFamily="34" charset="-122"/>
                  <a:cs typeface="Roboto condensed"/>
                </a:endParaRPr>
              </a:p>
            </p:txBody>
          </p:sp>
        </p:grpSp>
        <p:cxnSp>
          <p:nvCxnSpPr>
            <p:cNvPr id="106" name="Straight Connector 38"/>
            <p:cNvCxnSpPr>
              <a:stCxn id="33" idx="1"/>
              <a:endCxn id="107" idx="1"/>
            </p:cNvCxnSpPr>
            <p:nvPr/>
          </p:nvCxnSpPr>
          <p:spPr>
            <a:xfrm>
              <a:off x="15495" y="6922"/>
              <a:ext cx="2227" cy="673"/>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sp>
          <p:nvSpPr>
            <p:cNvPr id="107" name="Oval 32"/>
            <p:cNvSpPr/>
            <p:nvPr/>
          </p:nvSpPr>
          <p:spPr>
            <a:xfrm>
              <a:off x="17686" y="7555"/>
              <a:ext cx="248" cy="276"/>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p>
              <a:pPr algn="ctr"/>
              <a:endParaRPr lang="en-US" dirty="0">
                <a:latin typeface="Roboto condensed"/>
                <a:cs typeface="Roboto condensed"/>
              </a:endParaRPr>
            </a:p>
          </p:txBody>
        </p:sp>
        <p:sp>
          <p:nvSpPr>
            <p:cNvPr id="108" name="TextBox 45"/>
            <p:cNvSpPr txBox="1"/>
            <p:nvPr/>
          </p:nvSpPr>
          <p:spPr>
            <a:xfrm>
              <a:off x="16631" y="8109"/>
              <a:ext cx="2495" cy="1021"/>
            </a:xfrm>
            <a:prstGeom prst="rect">
              <a:avLst/>
            </a:prstGeom>
            <a:noFill/>
          </p:spPr>
          <p:txBody>
            <a:bodyPr wrap="square" lIns="0" tIns="0" rIns="0" bIns="0" rtlCol="0" anchor="ctr">
              <a:noAutofit/>
            </a:bodyPr>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Chinese</a:t>
              </a:r>
              <a:endParaRPr lang="en-US" altLang="zh-CN" sz="2000" b="1" dirty="0">
                <a:solidFill>
                  <a:schemeClr val="bg2">
                    <a:lumMod val="25000"/>
                  </a:schemeClr>
                </a:solidFill>
                <a:latin typeface="微软雅黑" panose="020B0503020204020204" pitchFamily="34" charset="-122"/>
                <a:ea typeface="微软雅黑" panose="020B0503020204020204" pitchFamily="34" charset="-122"/>
              </a:endParaRPr>
            </a:p>
            <a:p>
              <a:pPr lvl="0"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Culture</a:t>
              </a:r>
              <a:endParaRPr lang="en-US" altLang="zh-CN" sz="2000" b="1" dirty="0">
                <a:solidFill>
                  <a:schemeClr val="bg2">
                    <a:lumMod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2000"/>
                                        <p:tgtEl>
                                          <p:spTgt spid="8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fade">
                                      <p:cBhvr>
                                        <p:cTn id="11" dur="2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PP_MARK_KEY" val="52d19056-db3a-457d-b7f0-438f798ae433"/>
  <p:tag name="COMMONDATA" val="eyJoZGlkIjoiMzgzMmNlNThmZDk1NWYxNzgyMWFiNTExMTJlZjUzMWMifQ=="/>
  <p:tag name="commondata" val="eyJoZGlkIjoiZjdiOGFjM2M0NGUyZmI3Y2QxMDA4NDEwODk2NzQyYWQifQ=="/>
</p:tagLst>
</file>

<file path=ppt/theme/_rels/theme1.xml.rels><?xml version="1.0" encoding="UTF-8" standalone="yes"?>
<Relationships xmlns="http://schemas.openxmlformats.org/package/2006/relationships"><Relationship Id="rId2" Type="http://schemas.microsoft.com/office/2007/relationships/hdphoto" Target="../media/image10.wdp"/><Relationship Id="rId1" Type="http://schemas.openxmlformats.org/officeDocument/2006/relationships/image" Target="../media/image9.jpeg"/></Relationships>
</file>

<file path=ppt/theme/_rels/theme2.xml.rels><?xml version="1.0" encoding="UTF-8" standalone="yes"?>
<Relationships xmlns="http://schemas.openxmlformats.org/package/2006/relationships"><Relationship Id="rId2" Type="http://schemas.microsoft.com/office/2007/relationships/hdphoto" Target="../media/image10.wdp"/><Relationship Id="rId1" Type="http://schemas.openxmlformats.org/officeDocument/2006/relationships/image" Target="../media/image9.jpeg"/></Relationships>
</file>

<file path=ppt/theme/_rels/theme3.xml.rels><?xml version="1.0" encoding="UTF-8" standalone="yes"?>
<Relationships xmlns="http://schemas.openxmlformats.org/package/2006/relationships"><Relationship Id="rId2" Type="http://schemas.microsoft.com/office/2007/relationships/hdphoto" Target="../media/image10.wdp"/><Relationship Id="rId1" Type="http://schemas.openxmlformats.org/officeDocument/2006/relationships/image" Target="../media/image9.jpeg"/></Relationships>
</file>

<file path=ppt/theme/_rels/theme4.xml.rels><?xml version="1.0" encoding="UTF-8" standalone="yes"?>
<Relationships xmlns="http://schemas.openxmlformats.org/package/2006/relationships"><Relationship Id="rId2" Type="http://schemas.microsoft.com/office/2007/relationships/hdphoto" Target="../media/image10.wdp"/><Relationship Id="rId1" Type="http://schemas.openxmlformats.org/officeDocument/2006/relationships/image" Target="../media/image9.jpeg"/></Relationships>
</file>

<file path=ppt/theme/_rels/theme5.xml.rels><?xml version="1.0" encoding="UTF-8" standalone="yes"?>
<Relationships xmlns="http://schemas.openxmlformats.org/package/2006/relationships"><Relationship Id="rId2" Type="http://schemas.microsoft.com/office/2007/relationships/hdphoto" Target="../media/image10.wdp"/><Relationship Id="rId1" Type="http://schemas.openxmlformats.org/officeDocument/2006/relationships/image" Target="../media/image9.jpe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cstate="print">
            <a:extLst>
              <a:ext uri="{BEBA8EAE-BF5A-486C-A8C5-ECC9F3942E4B}">
                <a14:imgProps xmlns:a14="http://schemas.microsoft.com/office/drawing/2010/main">
                  <a14:imgLayer r:embed="rId2">
                    <a14:imgEffect>
                      <a14:artisticGlowDiffused/>
                    </a14:imgEffect>
                  </a14:imgLayer>
                </a14:imgProps>
              </a:ext>
              <a:ext uri="{28A0092B-C50C-407E-A947-70E740481C1C}">
                <a14:useLocalDpi xmlns:a14="http://schemas.microsoft.com/office/drawing/2010/main" val="0"/>
              </a:ext>
            </a:extLst>
          </a:blip>
          <a:srcRect/>
          <a:stretch>
            <a:fillRect/>
          </a:stretch>
        </a:blipFill>
        <a:ln>
          <a:noFill/>
        </a:ln>
      </a:spPr>
      <a:bodyPr lIns="121505" tIns="60753" rIns="121505" bIns="60753" rtlCol="0" anchor="ctr"/>
      <a:lstStyle>
        <a:defPPr algn="ctr">
          <a:defRPr dirty="0">
            <a:latin typeface="Roboto condensed"/>
            <a:cs typeface="Roboto condensed"/>
          </a:defRPr>
        </a:defPPr>
      </a:lstStyle>
      <a:style>
        <a:lnRef idx="2">
          <a:schemeClr val="dk1">
            <a:shade val="50000"/>
          </a:schemeClr>
        </a:lnRef>
        <a:fillRef idx="1">
          <a:schemeClr val="dk1"/>
        </a:fillRef>
        <a:effectRef idx="0">
          <a:schemeClr val="dk1"/>
        </a:effectRef>
        <a:fontRef idx="minor">
          <a:schemeClr val="lt1"/>
        </a:fontRef>
      </a:style>
    </a:spDef>
    <a:lnDef>
      <a:spPr>
        <a:ln w="28575">
          <a:solidFill>
            <a:srgbClr val="660066"/>
          </a:solidFill>
        </a:ln>
      </a:spPr>
      <a:bodyPr/>
      <a:lstStyle/>
      <a:style>
        <a:lnRef idx="1">
          <a:schemeClr val="accent1"/>
        </a:lnRef>
        <a:fillRef idx="0">
          <a:schemeClr val="accent1"/>
        </a:fillRef>
        <a:effectRef idx="0">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cstate="print">
            <a:extLst>
              <a:ext uri="{BEBA8EAE-BF5A-486C-A8C5-ECC9F3942E4B}">
                <a14:imgProps xmlns:a14="http://schemas.microsoft.com/office/drawing/2010/main">
                  <a14:imgLayer r:embed="rId2">
                    <a14:imgEffect>
                      <a14:artisticGlowDiffused/>
                    </a14:imgEffect>
                  </a14:imgLayer>
                </a14:imgProps>
              </a:ext>
              <a:ext uri="{28A0092B-C50C-407E-A947-70E740481C1C}">
                <a14:useLocalDpi xmlns:a14="http://schemas.microsoft.com/office/drawing/2010/main" val="0"/>
              </a:ext>
            </a:extLst>
          </a:blip>
          <a:srcRect/>
          <a:stretch>
            <a:fillRect/>
          </a:stretch>
        </a:blipFill>
        <a:ln>
          <a:noFill/>
        </a:ln>
      </a:spPr>
      <a:bodyPr lIns="121505" tIns="60753" rIns="121505" bIns="60753" rtlCol="0" anchor="ctr"/>
      <a:lstStyle>
        <a:defPPr algn="ctr">
          <a:defRPr dirty="0">
            <a:latin typeface="Roboto condensed"/>
            <a:cs typeface="Roboto condensed"/>
          </a:defRPr>
        </a:defPPr>
      </a:lstStyle>
      <a:style>
        <a:lnRef idx="2">
          <a:schemeClr val="dk1">
            <a:shade val="50000"/>
          </a:schemeClr>
        </a:lnRef>
        <a:fillRef idx="1">
          <a:schemeClr val="dk1"/>
        </a:fillRef>
        <a:effectRef idx="0">
          <a:schemeClr val="dk1"/>
        </a:effectRef>
        <a:fontRef idx="minor">
          <a:schemeClr val="lt1"/>
        </a:fontRef>
      </a:style>
    </a:spDef>
    <a:lnDef>
      <a:spPr>
        <a:ln w="28575">
          <a:solidFill>
            <a:srgbClr val="660066"/>
          </a:solidFill>
        </a:ln>
      </a:spPr>
      <a:bodyPr/>
      <a:lstStyle/>
      <a:style>
        <a:lnRef idx="1">
          <a:schemeClr val="accent1"/>
        </a:lnRef>
        <a:fillRef idx="0">
          <a:schemeClr val="accent1"/>
        </a:fillRef>
        <a:effectRef idx="0">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cstate="print">
            <a:extLst>
              <a:ext uri="{BEBA8EAE-BF5A-486C-A8C5-ECC9F3942E4B}">
                <a14:imgProps xmlns:a14="http://schemas.microsoft.com/office/drawing/2010/main">
                  <a14:imgLayer r:embed="rId2">
                    <a14:imgEffect>
                      <a14:artisticGlowDiffused/>
                    </a14:imgEffect>
                  </a14:imgLayer>
                </a14:imgProps>
              </a:ext>
              <a:ext uri="{28A0092B-C50C-407E-A947-70E740481C1C}">
                <a14:useLocalDpi xmlns:a14="http://schemas.microsoft.com/office/drawing/2010/main" val="0"/>
              </a:ext>
            </a:extLst>
          </a:blip>
          <a:srcRect/>
          <a:stretch>
            <a:fillRect/>
          </a:stretch>
        </a:blipFill>
        <a:ln>
          <a:noFill/>
        </a:ln>
      </a:spPr>
      <a:bodyPr lIns="121505" tIns="60753" rIns="121505" bIns="60753" rtlCol="0" anchor="ctr"/>
      <a:lstStyle>
        <a:defPPr algn="ctr">
          <a:defRPr dirty="0">
            <a:latin typeface="Roboto condensed"/>
            <a:cs typeface="Roboto condensed"/>
          </a:defRPr>
        </a:defPPr>
      </a:lstStyle>
      <a:style>
        <a:lnRef idx="2">
          <a:schemeClr val="dk1">
            <a:shade val="50000"/>
          </a:schemeClr>
        </a:lnRef>
        <a:fillRef idx="1">
          <a:schemeClr val="dk1"/>
        </a:fillRef>
        <a:effectRef idx="0">
          <a:schemeClr val="dk1"/>
        </a:effectRef>
        <a:fontRef idx="minor">
          <a:schemeClr val="lt1"/>
        </a:fontRef>
      </a:style>
    </a:spDef>
    <a:lnDef>
      <a:spPr>
        <a:ln w="28575">
          <a:solidFill>
            <a:srgbClr val="660066"/>
          </a:solidFill>
        </a:ln>
      </a:spPr>
      <a:bodyPr/>
      <a:lstStyle/>
      <a:style>
        <a:lnRef idx="1">
          <a:schemeClr val="accent1"/>
        </a:lnRef>
        <a:fillRef idx="0">
          <a:schemeClr val="accent1"/>
        </a:fillRef>
        <a:effectRef idx="0">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cstate="print">
            <a:extLst>
              <a:ext uri="{BEBA8EAE-BF5A-486C-A8C5-ECC9F3942E4B}">
                <a14:imgProps xmlns:a14="http://schemas.microsoft.com/office/drawing/2010/main">
                  <a14:imgLayer r:embed="rId2">
                    <a14:imgEffect>
                      <a14:artisticGlowDiffused/>
                    </a14:imgEffect>
                  </a14:imgLayer>
                </a14:imgProps>
              </a:ext>
              <a:ext uri="{28A0092B-C50C-407E-A947-70E740481C1C}">
                <a14:useLocalDpi xmlns:a14="http://schemas.microsoft.com/office/drawing/2010/main" val="0"/>
              </a:ext>
            </a:extLst>
          </a:blip>
          <a:srcRect/>
          <a:stretch>
            <a:fillRect/>
          </a:stretch>
        </a:blipFill>
        <a:ln>
          <a:noFill/>
        </a:ln>
      </a:spPr>
      <a:bodyPr lIns="121505" tIns="60753" rIns="121505" bIns="60753" rtlCol="0" anchor="ctr"/>
      <a:lstStyle>
        <a:defPPr algn="ctr">
          <a:defRPr dirty="0">
            <a:latin typeface="Roboto condensed"/>
            <a:cs typeface="Roboto condensed"/>
          </a:defRPr>
        </a:defPPr>
      </a:lstStyle>
      <a:style>
        <a:lnRef idx="2">
          <a:schemeClr val="dk1">
            <a:shade val="50000"/>
          </a:schemeClr>
        </a:lnRef>
        <a:fillRef idx="1">
          <a:schemeClr val="dk1"/>
        </a:fillRef>
        <a:effectRef idx="0">
          <a:schemeClr val="dk1"/>
        </a:effectRef>
        <a:fontRef idx="minor">
          <a:schemeClr val="lt1"/>
        </a:fontRef>
      </a:style>
    </a:spDef>
    <a:lnDef>
      <a:spPr>
        <a:ln w="28575">
          <a:solidFill>
            <a:srgbClr val="660066"/>
          </a:solidFill>
        </a:ln>
      </a:spPr>
      <a:bodyPr/>
      <a:lstStyle/>
      <a:style>
        <a:lnRef idx="1">
          <a:schemeClr val="accent1"/>
        </a:lnRef>
        <a:fillRef idx="0">
          <a:schemeClr val="accent1"/>
        </a:fillRef>
        <a:effectRef idx="0">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cstate="print">
            <a:extLst>
              <a:ext uri="{BEBA8EAE-BF5A-486C-A8C5-ECC9F3942E4B}">
                <a14:imgProps xmlns:a14="http://schemas.microsoft.com/office/drawing/2010/main">
                  <a14:imgLayer r:embed="rId2">
                    <a14:imgEffect>
                      <a14:artisticGlowDiffused/>
                    </a14:imgEffect>
                  </a14:imgLayer>
                </a14:imgProps>
              </a:ext>
              <a:ext uri="{28A0092B-C50C-407E-A947-70E740481C1C}">
                <a14:useLocalDpi xmlns:a14="http://schemas.microsoft.com/office/drawing/2010/main" val="0"/>
              </a:ext>
            </a:extLst>
          </a:blip>
          <a:srcRect/>
          <a:stretch>
            <a:fillRect/>
          </a:stretch>
        </a:blipFill>
        <a:ln>
          <a:noFill/>
        </a:ln>
      </a:spPr>
      <a:bodyPr lIns="121505" tIns="60753" rIns="121505" bIns="60753" rtlCol="0" anchor="ctr"/>
      <a:lstStyle>
        <a:defPPr algn="ctr">
          <a:defRPr dirty="0">
            <a:latin typeface="Roboto condensed"/>
            <a:cs typeface="Roboto condensed"/>
          </a:defRPr>
        </a:defPPr>
      </a:lstStyle>
      <a:style>
        <a:lnRef idx="2">
          <a:schemeClr val="dk1">
            <a:shade val="50000"/>
          </a:schemeClr>
        </a:lnRef>
        <a:fillRef idx="1">
          <a:schemeClr val="dk1"/>
        </a:fillRef>
        <a:effectRef idx="0">
          <a:schemeClr val="dk1"/>
        </a:effectRef>
        <a:fontRef idx="minor">
          <a:schemeClr val="lt1"/>
        </a:fontRef>
      </a:style>
    </a:spDef>
    <a:lnDef>
      <a:spPr>
        <a:ln w="28575">
          <a:solidFill>
            <a:srgbClr val="660066"/>
          </a:solidFill>
        </a:ln>
      </a:spPr>
      <a:bodyPr/>
      <a:lstStyle/>
      <a:style>
        <a:lnRef idx="1">
          <a:schemeClr val="accent1"/>
        </a:lnRef>
        <a:fillRef idx="0">
          <a:schemeClr val="accent1"/>
        </a:fillRef>
        <a:effectRef idx="0">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9460</Words>
  <Application>WPS 演示</Application>
  <PresentationFormat>宽屏</PresentationFormat>
  <Paragraphs>621</Paragraphs>
  <Slides>33</Slides>
  <Notes>30</Notes>
  <HiddenSlides>0</HiddenSlides>
  <MMClips>1</MMClips>
  <ScaleCrop>false</ScaleCrop>
  <HeadingPairs>
    <vt:vector size="6" baseType="variant">
      <vt:variant>
        <vt:lpstr>已用的字体</vt:lpstr>
      </vt:variant>
      <vt:variant>
        <vt:i4>19</vt:i4>
      </vt:variant>
      <vt:variant>
        <vt:lpstr>主题</vt:lpstr>
      </vt:variant>
      <vt:variant>
        <vt:i4>5</vt:i4>
      </vt:variant>
      <vt:variant>
        <vt:lpstr>幻灯片标题</vt:lpstr>
      </vt:variant>
      <vt:variant>
        <vt:i4>33</vt:i4>
      </vt:variant>
    </vt:vector>
  </HeadingPairs>
  <TitlesOfParts>
    <vt:vector size="57" baseType="lpstr">
      <vt:lpstr>Arial</vt:lpstr>
      <vt:lpstr>宋体</vt:lpstr>
      <vt:lpstr>Wingdings</vt:lpstr>
      <vt:lpstr>Roboto condensed</vt:lpstr>
      <vt:lpstr>Segoe Print</vt:lpstr>
      <vt:lpstr>微软雅黑</vt:lpstr>
      <vt:lpstr>华康俪金黑W8(P)</vt:lpstr>
      <vt:lpstr>黑体</vt:lpstr>
      <vt:lpstr>经典繁仿黑</vt:lpstr>
      <vt:lpstr>Copperplate Gothic Bold</vt:lpstr>
      <vt:lpstr>Times New Roman</vt:lpstr>
      <vt:lpstr>Calibri</vt:lpstr>
      <vt:lpstr>Arial</vt:lpstr>
      <vt:lpstr>Rockwell</vt:lpstr>
      <vt:lpstr>Roboto Light</vt:lpstr>
      <vt:lpstr>Arial Unicode MS</vt:lpstr>
      <vt:lpstr>Calibri</vt:lpstr>
      <vt:lpstr>Open Sans Light</vt:lpstr>
      <vt:lpstr>Malgun Gothic</vt:lpstr>
      <vt:lpstr>Office 主题</vt:lpstr>
      <vt:lpstr>1_Office 主题</vt:lpstr>
      <vt:lpstr>2_Office 主题</vt:lpstr>
      <vt:lpstr>3_Office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模板071.pptx</dc:title>
  <dc:creator/>
  <cp:lastModifiedBy>糯米丸子。</cp:lastModifiedBy>
  <cp:revision>20</cp:revision>
  <dcterms:created xsi:type="dcterms:W3CDTF">2018-05-16T07:11:00Z</dcterms:created>
  <dcterms:modified xsi:type="dcterms:W3CDTF">2024-06-13T01:16:26Z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86BDCF854B4A40F2ACBDA0B344BF8D06_12</vt:lpwstr>
  </property>
</Properties>
</file>